
<file path=[Content_Types].xml><?xml version="1.0" encoding="utf-8"?>
<Types xmlns="http://schemas.openxmlformats.org/package/2006/content-types">
  <Override PartName="/ppt/slideLayouts/slideLayout8.xml" ContentType="application/vnd.openxmlformats-officedocument.presentationml.slideLayout+xml"/>
  <Override PartName="/ppt/slides/slide22.xml" ContentType="application/vnd.openxmlformats-officedocument.presentationml.slide+xml"/>
  <Override PartName="/ppt/slides/slide28.xml" ContentType="application/vnd.openxmlformats-officedocument.presentationml.slide+xml"/>
  <Override PartName="/ppt/slides/slide2.xml" ContentType="application/vnd.openxmlformats-officedocument.presentationml.slide+xml"/>
  <Override PartName="/docProps/app.xml" ContentType="application/vnd.openxmlformats-officedocument.extended-properties+xml"/>
  <Override PartName="/ppt/slides/slide30.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slideLayouts/slideLayout3.xml" ContentType="application/vnd.openxmlformats-officedocument.presentationml.slideLayout+xml"/>
  <Override PartName="/ppt/slides/slide21.xml" ContentType="application/vnd.openxmlformats-officedocument.presentationml.slide+xml"/>
  <Override PartName="/ppt/slideLayouts/slideLayout5.xml" ContentType="application/vnd.openxmlformats-officedocument.presentationml.slideLayout+xml"/>
  <Override PartName="/ppt/slides/slide23.xml" ContentType="application/vnd.openxmlformats-officedocument.presentationml.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s/slide1.xml" ContentType="application/vnd.openxmlformats-officedocument.presentationml.slide+xml"/>
  <Override PartName="/ppt/tableStyles.xml" ContentType="application/vnd.openxmlformats-officedocument.presentationml.tableStyles+xml"/>
  <Default Extension="xml" ContentType="application/xml"/>
  <Override PartName="/ppt/slides/slide7.xml" ContentType="application/vnd.openxmlformats-officedocument.presentationml.slide+xml"/>
  <Override PartName="/ppt/slides/slide26.xml" ContentType="application/vnd.openxmlformats-officedocument.presentationml.slide+xml"/>
  <Override PartName="/ppt/slideMasters/slideMaster1.xml" ContentType="application/vnd.openxmlformats-officedocument.presentationml.slideMaster+xml"/>
  <Override PartName="/ppt/viewProps.xml" ContentType="application/vnd.openxmlformats-officedocument.presentationml.viewProps+xml"/>
  <Override PartName="/ppt/slides/slide25.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0.xml" ContentType="application/vnd.openxmlformats-officedocument.presentationml.slide+xml"/>
  <Override PartName="/ppt/slides/slide17.xml" ContentType="application/vnd.openxmlformats-officedocument.presentationml.slide+xml"/>
  <Override PartName="/ppt/slideLayouts/slideLayout4.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theme/theme1.xml" ContentType="application/vnd.openxmlformats-officedocument.theme+xml"/>
  <Override PartName="/ppt/slideLayouts/slideLayout6.xml" ContentType="application/vnd.openxmlformats-officedocument.presentationml.slideLayout+xml"/>
  <Override PartName="/ppt/presentation.xml" ContentType="application/vnd.openxmlformats-officedocument.presentationml.presentation.main+xml"/>
  <Override PartName="/ppt/slides/slide5.xml" ContentType="application/vnd.openxmlformats-officedocument.presentationml.slide+xml"/>
  <Override PartName="/ppt/slideLayouts/slideLayout14.xml" ContentType="application/vnd.openxmlformats-officedocument.presentationml.slideLayout+xml"/>
  <Override PartName="/ppt/slides/slide10.xml" ContentType="application/vnd.openxmlformats-officedocument.presentationml.slide+xml"/>
  <Override PartName="/ppt/slideLayouts/slideLayout7.xml" ContentType="application/vnd.openxmlformats-officedocument.presentationml.slideLayout+xml"/>
  <Override PartName="/ppt/presProps.xml" ContentType="application/vnd.openxmlformats-officedocument.presentationml.presProps+xml"/>
  <Default Extension="jpeg" ContentType="image/jpeg"/>
  <Default Extension="png" ContentType="image/png"/>
  <Override PartName="/ppt/slides/slide3.xml" ContentType="application/vnd.openxmlformats-officedocument.presentationml.slide+xml"/>
  <Override PartName="/ppt/slides/slide4.xml" ContentType="application/vnd.openxmlformats-officedocument.presentationml.slide+xml"/>
  <Override PartName="/ppt/slides/slide27.xml" ContentType="application/vnd.openxmlformats-officedocument.presentationml.slide+xml"/>
  <Override PartName="/ppt/slideLayouts/slideLayout11.xml" ContentType="application/vnd.openxmlformats-officedocument.presentationml.slideLayout+xml"/>
  <Override PartName="/docProps/core.xml" ContentType="application/vnd.openxmlformats-package.core-properties+xml"/>
  <Override PartName="/ppt/slideLayouts/slideLayout13.xml" ContentType="application/vnd.openxmlformats-officedocument.presentationml.slideLayout+xml"/>
  <Override PartName="/ppt/slides/slide8.xml" ContentType="application/vnd.openxmlformats-officedocument.presentationml.slide+xml"/>
  <Override PartName="/ppt/slides/slide31.xml" ContentType="application/vnd.openxmlformats-officedocument.presentationml.slide+xml"/>
  <Override PartName="/ppt/slides/slide15.xml" ContentType="application/vnd.openxmlformats-officedocument.presentationml.slide+xml"/>
  <Default Extension="bin" ContentType="application/vnd.openxmlformats-officedocument.presentationml.printerSettings"/>
  <Default Extension="rels" ContentType="application/vnd.openxmlformats-package.relationships+xml"/>
  <Override PartName="/ppt/slides/slide9.xml" ContentType="application/vnd.openxmlformats-officedocument.presentationml.slide+xml"/>
  <Override PartName="/ppt/slides/slide24.xml" ContentType="application/vnd.openxmlformats-officedocument.presentationml.slide+xml"/>
  <Override PartName="/ppt/slides/slide32.xml" ContentType="application/vnd.openxmlformats-officedocument.presentationml.slide+xml"/>
  <Override PartName="/ppt/slides/slide6.xml" ContentType="application/vnd.openxmlformats-officedocument.presentationml.slide+xml"/>
  <Override PartName="/ppt/slides/slide16.xml" ContentType="application/vnd.openxmlformats-officedocument.presentationml.slide+xml"/>
  <Override PartName="/ppt/slideLayouts/slideLayout12.xml" ContentType="application/vnd.openxmlformats-officedocument.presentationml.slideLayout+xml"/>
  <Override PartName="/ppt/slides/slide19.xml" ContentType="application/vnd.openxmlformats-officedocument.presentationml.slide+xml"/>
  <Override PartName="/ppt/slides/slide12.xml" ContentType="application/vnd.openxmlformats-officedocument.presentationml.slide+xml"/>
  <Override PartName="/ppt/slides/slide29.xml" ContentType="application/vnd.openxmlformats-officedocument.presentationml.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sldIdLst>
    <p:sldId id="267" r:id="rId2"/>
    <p:sldId id="256" r:id="rId3"/>
    <p:sldId id="258" r:id="rId4"/>
    <p:sldId id="279" r:id="rId5"/>
    <p:sldId id="257" r:id="rId6"/>
    <p:sldId id="273" r:id="rId7"/>
    <p:sldId id="286" r:id="rId8"/>
    <p:sldId id="268" r:id="rId9"/>
    <p:sldId id="294" r:id="rId10"/>
    <p:sldId id="295" r:id="rId11"/>
    <p:sldId id="269" r:id="rId12"/>
    <p:sldId id="275" r:id="rId13"/>
    <p:sldId id="276" r:id="rId14"/>
    <p:sldId id="283" r:id="rId15"/>
    <p:sldId id="281" r:id="rId16"/>
    <p:sldId id="277" r:id="rId17"/>
    <p:sldId id="278" r:id="rId18"/>
    <p:sldId id="266" r:id="rId19"/>
    <p:sldId id="261" r:id="rId20"/>
    <p:sldId id="288" r:id="rId21"/>
    <p:sldId id="263" r:id="rId22"/>
    <p:sldId id="289" r:id="rId23"/>
    <p:sldId id="262" r:id="rId24"/>
    <p:sldId id="290" r:id="rId25"/>
    <p:sldId id="264" r:id="rId26"/>
    <p:sldId id="291" r:id="rId27"/>
    <p:sldId id="265" r:id="rId28"/>
    <p:sldId id="292" r:id="rId29"/>
    <p:sldId id="271" r:id="rId30"/>
    <p:sldId id="284" r:id="rId31"/>
    <p:sldId id="285" r:id="rId32"/>
    <p:sldId id="280" r:id="rId33"/>
  </p:sldIdLst>
  <p:sldSz cx="9144000" cy="6858000" type="screen4x3"/>
  <p:notesSz cx="6858000" cy="9144000"/>
  <p:defaultTextStyle>
    <a:defPPr>
      <a:defRPr lang="en-GB"/>
    </a:defPPr>
    <a:lvl1pPr algn="l" rtl="0" fontAlgn="base">
      <a:spcBef>
        <a:spcPct val="0"/>
      </a:spcBef>
      <a:spcAft>
        <a:spcPct val="0"/>
      </a:spcAft>
      <a:defRPr sz="4000" kern="1200">
        <a:solidFill>
          <a:schemeClr val="tx1"/>
        </a:solidFill>
        <a:latin typeface="Arial" pitchFamily="-112" charset="0"/>
        <a:ea typeface="+mn-ea"/>
        <a:cs typeface="+mn-cs"/>
      </a:defRPr>
    </a:lvl1pPr>
    <a:lvl2pPr marL="457200" algn="l" rtl="0" fontAlgn="base">
      <a:spcBef>
        <a:spcPct val="0"/>
      </a:spcBef>
      <a:spcAft>
        <a:spcPct val="0"/>
      </a:spcAft>
      <a:defRPr sz="4000" kern="1200">
        <a:solidFill>
          <a:schemeClr val="tx1"/>
        </a:solidFill>
        <a:latin typeface="Arial" pitchFamily="-112" charset="0"/>
        <a:ea typeface="+mn-ea"/>
        <a:cs typeface="+mn-cs"/>
      </a:defRPr>
    </a:lvl2pPr>
    <a:lvl3pPr marL="914400" algn="l" rtl="0" fontAlgn="base">
      <a:spcBef>
        <a:spcPct val="0"/>
      </a:spcBef>
      <a:spcAft>
        <a:spcPct val="0"/>
      </a:spcAft>
      <a:defRPr sz="4000" kern="1200">
        <a:solidFill>
          <a:schemeClr val="tx1"/>
        </a:solidFill>
        <a:latin typeface="Arial" pitchFamily="-112" charset="0"/>
        <a:ea typeface="+mn-ea"/>
        <a:cs typeface="+mn-cs"/>
      </a:defRPr>
    </a:lvl3pPr>
    <a:lvl4pPr marL="1371600" algn="l" rtl="0" fontAlgn="base">
      <a:spcBef>
        <a:spcPct val="0"/>
      </a:spcBef>
      <a:spcAft>
        <a:spcPct val="0"/>
      </a:spcAft>
      <a:defRPr sz="4000" kern="1200">
        <a:solidFill>
          <a:schemeClr val="tx1"/>
        </a:solidFill>
        <a:latin typeface="Arial" pitchFamily="-112" charset="0"/>
        <a:ea typeface="+mn-ea"/>
        <a:cs typeface="+mn-cs"/>
      </a:defRPr>
    </a:lvl4pPr>
    <a:lvl5pPr marL="1828800" algn="l" rtl="0" fontAlgn="base">
      <a:spcBef>
        <a:spcPct val="0"/>
      </a:spcBef>
      <a:spcAft>
        <a:spcPct val="0"/>
      </a:spcAft>
      <a:defRPr sz="4000" kern="1200">
        <a:solidFill>
          <a:schemeClr val="tx1"/>
        </a:solidFill>
        <a:latin typeface="Arial" pitchFamily="-112" charset="0"/>
        <a:ea typeface="+mn-ea"/>
        <a:cs typeface="+mn-cs"/>
      </a:defRPr>
    </a:lvl5pPr>
    <a:lvl6pPr marL="2286000" algn="l" defTabSz="457200" rtl="0" eaLnBrk="1" latinLnBrk="0" hangingPunct="1">
      <a:defRPr sz="4000" kern="1200">
        <a:solidFill>
          <a:schemeClr val="tx1"/>
        </a:solidFill>
        <a:latin typeface="Arial" pitchFamily="-112" charset="0"/>
        <a:ea typeface="+mn-ea"/>
        <a:cs typeface="+mn-cs"/>
      </a:defRPr>
    </a:lvl6pPr>
    <a:lvl7pPr marL="2743200" algn="l" defTabSz="457200" rtl="0" eaLnBrk="1" latinLnBrk="0" hangingPunct="1">
      <a:defRPr sz="4000" kern="1200">
        <a:solidFill>
          <a:schemeClr val="tx1"/>
        </a:solidFill>
        <a:latin typeface="Arial" pitchFamily="-112" charset="0"/>
        <a:ea typeface="+mn-ea"/>
        <a:cs typeface="+mn-cs"/>
      </a:defRPr>
    </a:lvl7pPr>
    <a:lvl8pPr marL="3200400" algn="l" defTabSz="457200" rtl="0" eaLnBrk="1" latinLnBrk="0" hangingPunct="1">
      <a:defRPr sz="4000" kern="1200">
        <a:solidFill>
          <a:schemeClr val="tx1"/>
        </a:solidFill>
        <a:latin typeface="Arial" pitchFamily="-112" charset="0"/>
        <a:ea typeface="+mn-ea"/>
        <a:cs typeface="+mn-cs"/>
      </a:defRPr>
    </a:lvl8pPr>
    <a:lvl9pPr marL="3657600" algn="l" defTabSz="457200" rtl="0" eaLnBrk="1" latinLnBrk="0" hangingPunct="1">
      <a:defRPr sz="4000" kern="1200">
        <a:solidFill>
          <a:schemeClr val="tx1"/>
        </a:solidFill>
        <a:latin typeface="Arial" pitchFamily="-112"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Comments="0">
  <p:normalViewPr>
    <p:restoredLeft sz="19155" autoAdjust="0"/>
    <p:restoredTop sz="94660"/>
  </p:normalViewPr>
  <p:slideViewPr>
    <p:cSldViewPr>
      <p:cViewPr varScale="1">
        <p:scale>
          <a:sx n="98" d="100"/>
          <a:sy n="98" d="100"/>
        </p:scale>
        <p:origin x="-360" y="-11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032"/>
    </p:cViewPr>
  </p:sorterViewPr>
  <p:gridSpacing cx="73736200" cy="73736200"/>
</p:viewPr>
</file>

<file path=ppt/_rels/presentation.xml.rels><?xml version="1.0" encoding="UTF-8" standalone="yes"?>
<Relationships xmlns="http://schemas.openxmlformats.org/package/2006/relationships"><Relationship Id="rId35" Type="http://schemas.openxmlformats.org/officeDocument/2006/relationships/presProps" Target="presProps.xml"/><Relationship Id="rId31" Type="http://schemas.openxmlformats.org/officeDocument/2006/relationships/slide" Target="slides/slide30.xml"/><Relationship Id="rId34" Type="http://schemas.openxmlformats.org/officeDocument/2006/relationships/printerSettings" Target="printerSettings/printerSettings1.bin"/><Relationship Id="rId7" Type="http://schemas.openxmlformats.org/officeDocument/2006/relationships/slide" Target="slides/slide6.xml"/><Relationship Id="rId36" Type="http://schemas.openxmlformats.org/officeDocument/2006/relationships/viewProps" Target="viewProps.xml"/><Relationship Id="rId1" Type="http://schemas.openxmlformats.org/officeDocument/2006/relationships/slideMaster" Target="slideMasters/slideMaster1.xml"/><Relationship Id="rId24" Type="http://schemas.openxmlformats.org/officeDocument/2006/relationships/slide" Target="slides/slide23.xml"/><Relationship Id="rId25" Type="http://schemas.openxmlformats.org/officeDocument/2006/relationships/slide" Target="slides/slide24.xml"/><Relationship Id="rId8" Type="http://schemas.openxmlformats.org/officeDocument/2006/relationships/slide" Target="slides/slide7.xml"/><Relationship Id="rId13" Type="http://schemas.openxmlformats.org/officeDocument/2006/relationships/slide" Target="slides/slide12.xml"/><Relationship Id="rId10" Type="http://schemas.openxmlformats.org/officeDocument/2006/relationships/slide" Target="slides/slide9.xml"/><Relationship Id="rId32" Type="http://schemas.openxmlformats.org/officeDocument/2006/relationships/slide" Target="slides/slide31.xml"/><Relationship Id="rId37" Type="http://schemas.openxmlformats.org/officeDocument/2006/relationships/theme" Target="theme/theme1.xml"/><Relationship Id="rId12" Type="http://schemas.openxmlformats.org/officeDocument/2006/relationships/slide" Target="slides/slide11.xml"/><Relationship Id="rId17" Type="http://schemas.openxmlformats.org/officeDocument/2006/relationships/slide" Target="slides/slide16.xml"/><Relationship Id="rId9" Type="http://schemas.openxmlformats.org/officeDocument/2006/relationships/slide" Target="slides/slide8.xml"/><Relationship Id="rId18" Type="http://schemas.openxmlformats.org/officeDocument/2006/relationships/slide" Target="slides/slide17.xml"/><Relationship Id="rId3" Type="http://schemas.openxmlformats.org/officeDocument/2006/relationships/slide" Target="slides/slide2.xml"/><Relationship Id="rId27" Type="http://schemas.openxmlformats.org/officeDocument/2006/relationships/slide" Target="slides/slide26.xml"/><Relationship Id="rId14" Type="http://schemas.openxmlformats.org/officeDocument/2006/relationships/slide" Target="slides/slide13.xml"/><Relationship Id="rId23" Type="http://schemas.openxmlformats.org/officeDocument/2006/relationships/slide" Target="slides/slide22.xml"/><Relationship Id="rId4" Type="http://schemas.openxmlformats.org/officeDocument/2006/relationships/slide" Target="slides/slide3.xml"/><Relationship Id="rId28" Type="http://schemas.openxmlformats.org/officeDocument/2006/relationships/slide" Target="slides/slide27.xml"/><Relationship Id="rId26" Type="http://schemas.openxmlformats.org/officeDocument/2006/relationships/slide" Target="slides/slide25.xml"/><Relationship Id="rId30" Type="http://schemas.openxmlformats.org/officeDocument/2006/relationships/slide" Target="slides/slide29.xml"/><Relationship Id="rId11" Type="http://schemas.openxmlformats.org/officeDocument/2006/relationships/slide" Target="slides/slide10.xml"/><Relationship Id="rId29" Type="http://schemas.openxmlformats.org/officeDocument/2006/relationships/slide" Target="slides/slide28.xml"/><Relationship Id="rId6" Type="http://schemas.openxmlformats.org/officeDocument/2006/relationships/slide" Target="slides/slide5.xml"/><Relationship Id="rId16" Type="http://schemas.openxmlformats.org/officeDocument/2006/relationships/slide" Target="slides/slide15.xml"/><Relationship Id="rId33" Type="http://schemas.openxmlformats.org/officeDocument/2006/relationships/slide" Target="slides/slide32.xml"/><Relationship Id="rId5" Type="http://schemas.openxmlformats.org/officeDocument/2006/relationships/slide" Target="slides/slide4.xml"/><Relationship Id="rId15" Type="http://schemas.openxmlformats.org/officeDocument/2006/relationships/slide" Target="slides/slide14.xml"/><Relationship Id="rId19" Type="http://schemas.openxmlformats.org/officeDocument/2006/relationships/slide" Target="slides/slide18.xml"/><Relationship Id="rId38" Type="http://schemas.openxmlformats.org/officeDocument/2006/relationships/tableStyles" Target="tableStyles.xml"/><Relationship Id="rId20" Type="http://schemas.openxmlformats.org/officeDocument/2006/relationships/slide" Target="slides/slide19.xml"/><Relationship Id="rId22" Type="http://schemas.openxmlformats.org/officeDocument/2006/relationships/slide" Target="slides/slide21.xml"/><Relationship Id="rId21" Type="http://schemas.openxmlformats.org/officeDocument/2006/relationships/slide" Target="slides/slide20.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GB"/>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smtClean="0"/>
            </a:lvl1pPr>
          </a:lstStyle>
          <a:p>
            <a:fld id="{673652CA-2E36-2343-9E10-A1DAB8F7B275}" type="slidenum">
              <a:rPr lang="en-GB"/>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GB"/>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smtClean="0"/>
            </a:lvl1pPr>
          </a:lstStyle>
          <a:p>
            <a:fld id="{6D0B1B9E-AF48-0542-9EBB-B88B51CD56C2}" type="slidenum">
              <a:rPr lang="en-GB"/>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GB"/>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smtClean="0"/>
            </a:lvl1pPr>
          </a:lstStyle>
          <a:p>
            <a:fld id="{BBFC7A84-51E6-094B-AB6C-2E7EF505E8CD}" type="slidenum">
              <a:rPr lang="en-GB"/>
              <a:pPr/>
              <a:t>‹#›</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en-GB"/>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en-GB"/>
          </a:p>
        </p:txBody>
      </p:sp>
      <p:sp>
        <p:nvSpPr>
          <p:cNvPr id="7" name="Slide Number Placeholder 6"/>
          <p:cNvSpPr>
            <a:spLocks noGrp="1"/>
          </p:cNvSpPr>
          <p:nvPr>
            <p:ph type="sldNum" sz="quarter" idx="12"/>
          </p:nvPr>
        </p:nvSpPr>
        <p:spPr>
          <a:xfrm>
            <a:off x="6553200" y="6245225"/>
            <a:ext cx="2133600" cy="476250"/>
          </a:xfrm>
        </p:spPr>
        <p:txBody>
          <a:bodyPr/>
          <a:lstStyle>
            <a:lvl1pPr>
              <a:defRPr smtClean="0"/>
            </a:lvl1pPr>
          </a:lstStyle>
          <a:p>
            <a:fld id="{CC515485-7E67-B446-8291-C2D6935166B6}" type="slidenum">
              <a:rPr lang="en-GB"/>
              <a:pPr/>
              <a:t>‹#›</a:t>
            </a:fld>
            <a:endParaRPr lang="en-GB"/>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endParaRPr lang="en-US"/>
          </a:p>
        </p:txBody>
      </p:sp>
      <p:sp>
        <p:nvSpPr>
          <p:cNvPr id="4" name="Date Placeholder 3"/>
          <p:cNvSpPr>
            <a:spLocks noGrp="1"/>
          </p:cNvSpPr>
          <p:nvPr>
            <p:ph type="dt" sz="half" idx="10"/>
          </p:nvPr>
        </p:nvSpPr>
        <p:spPr>
          <a:xfrm>
            <a:off x="457200" y="6245225"/>
            <a:ext cx="2133600" cy="476250"/>
          </a:xfrm>
        </p:spPr>
        <p:txBody>
          <a:bodyPr/>
          <a:lstStyle>
            <a:lvl1pPr>
              <a:defRPr/>
            </a:lvl1pPr>
          </a:lstStyle>
          <a:p>
            <a:endParaRPr lang="en-GB"/>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endParaRPr lang="en-GB"/>
          </a:p>
        </p:txBody>
      </p:sp>
      <p:sp>
        <p:nvSpPr>
          <p:cNvPr id="6" name="Slide Number Placeholder 5"/>
          <p:cNvSpPr>
            <a:spLocks noGrp="1"/>
          </p:cNvSpPr>
          <p:nvPr>
            <p:ph type="sldNum" sz="quarter" idx="12"/>
          </p:nvPr>
        </p:nvSpPr>
        <p:spPr>
          <a:xfrm>
            <a:off x="6553200" y="6245225"/>
            <a:ext cx="2133600" cy="476250"/>
          </a:xfrm>
        </p:spPr>
        <p:txBody>
          <a:bodyPr/>
          <a:lstStyle>
            <a:lvl1pPr>
              <a:defRPr smtClean="0"/>
            </a:lvl1pPr>
          </a:lstStyle>
          <a:p>
            <a:fld id="{E063819E-D4FB-4748-9279-B8290FFBEBD5}" type="slidenum">
              <a:rPr lang="en-GB"/>
              <a:pPr/>
              <a:t>‹#›</a:t>
            </a:fld>
            <a:endParaRPr lang="en-GB"/>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457200" y="1600200"/>
            <a:ext cx="4038600" cy="4525963"/>
          </a:xfrm>
        </p:spPr>
        <p:txBody>
          <a:bodyPr/>
          <a:lstStyle/>
          <a:p>
            <a:endParaRPr lang="en-US"/>
          </a:p>
        </p:txBody>
      </p:sp>
      <p:sp>
        <p:nvSpPr>
          <p:cNvPr id="4" name="Text Placeholder 3"/>
          <p:cNvSpPr>
            <a:spLocks noGrp="1"/>
          </p:cNvSpPr>
          <p:nvPr>
            <p:ph type="body"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en-GB"/>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en-GB"/>
          </a:p>
        </p:txBody>
      </p:sp>
      <p:sp>
        <p:nvSpPr>
          <p:cNvPr id="7" name="Slide Number Placeholder 6"/>
          <p:cNvSpPr>
            <a:spLocks noGrp="1"/>
          </p:cNvSpPr>
          <p:nvPr>
            <p:ph type="sldNum" sz="quarter" idx="12"/>
          </p:nvPr>
        </p:nvSpPr>
        <p:spPr>
          <a:xfrm>
            <a:off x="6553200" y="6245225"/>
            <a:ext cx="2133600" cy="476250"/>
          </a:xfrm>
        </p:spPr>
        <p:txBody>
          <a:bodyPr/>
          <a:lstStyle>
            <a:lvl1pPr>
              <a:defRPr smtClean="0"/>
            </a:lvl1pPr>
          </a:lstStyle>
          <a:p>
            <a:fld id="{B5FB5F00-CA27-404D-B34B-2374133575AA}" type="slidenum">
              <a:rPr lang="en-GB"/>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GB"/>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smtClean="0"/>
            </a:lvl1pPr>
          </a:lstStyle>
          <a:p>
            <a:fld id="{7F263143-39CF-084B-9029-8A5DCFA41853}" type="slidenum">
              <a:rPr lang="en-GB"/>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GB"/>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smtClean="0"/>
            </a:lvl1pPr>
          </a:lstStyle>
          <a:p>
            <a:fld id="{7A1F7D03-B773-FE49-AFD6-6872D01DD100}" type="slidenum">
              <a:rPr lang="en-GB"/>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GB"/>
          </a:p>
        </p:txBody>
      </p:sp>
      <p:sp>
        <p:nvSpPr>
          <p:cNvPr id="6" name="Footer Placeholder 5"/>
          <p:cNvSpPr>
            <a:spLocks noGrp="1"/>
          </p:cNvSpPr>
          <p:nvPr>
            <p:ph type="ftr" sz="quarter" idx="11"/>
          </p:nvPr>
        </p:nvSpPr>
        <p:spPr/>
        <p:txBody>
          <a:bodyPr/>
          <a:lstStyle>
            <a:lvl1pPr>
              <a:defRPr/>
            </a:lvl1pPr>
          </a:lstStyle>
          <a:p>
            <a:endParaRPr lang="en-GB"/>
          </a:p>
        </p:txBody>
      </p:sp>
      <p:sp>
        <p:nvSpPr>
          <p:cNvPr id="7" name="Slide Number Placeholder 6"/>
          <p:cNvSpPr>
            <a:spLocks noGrp="1"/>
          </p:cNvSpPr>
          <p:nvPr>
            <p:ph type="sldNum" sz="quarter" idx="12"/>
          </p:nvPr>
        </p:nvSpPr>
        <p:spPr/>
        <p:txBody>
          <a:bodyPr/>
          <a:lstStyle>
            <a:lvl1pPr>
              <a:defRPr smtClean="0"/>
            </a:lvl1pPr>
          </a:lstStyle>
          <a:p>
            <a:fld id="{85BB8D26-42C2-5F4C-9BAB-F004E5DED465}" type="slidenum">
              <a:rPr lang="en-GB"/>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GB"/>
          </a:p>
        </p:txBody>
      </p:sp>
      <p:sp>
        <p:nvSpPr>
          <p:cNvPr id="8" name="Footer Placeholder 7"/>
          <p:cNvSpPr>
            <a:spLocks noGrp="1"/>
          </p:cNvSpPr>
          <p:nvPr>
            <p:ph type="ftr" sz="quarter" idx="11"/>
          </p:nvPr>
        </p:nvSpPr>
        <p:spPr/>
        <p:txBody>
          <a:bodyPr/>
          <a:lstStyle>
            <a:lvl1pPr>
              <a:defRPr/>
            </a:lvl1pPr>
          </a:lstStyle>
          <a:p>
            <a:endParaRPr lang="en-GB"/>
          </a:p>
        </p:txBody>
      </p:sp>
      <p:sp>
        <p:nvSpPr>
          <p:cNvPr id="9" name="Slide Number Placeholder 8"/>
          <p:cNvSpPr>
            <a:spLocks noGrp="1"/>
          </p:cNvSpPr>
          <p:nvPr>
            <p:ph type="sldNum" sz="quarter" idx="12"/>
          </p:nvPr>
        </p:nvSpPr>
        <p:spPr/>
        <p:txBody>
          <a:bodyPr/>
          <a:lstStyle>
            <a:lvl1pPr>
              <a:defRPr smtClean="0"/>
            </a:lvl1pPr>
          </a:lstStyle>
          <a:p>
            <a:fld id="{05B72E59-7131-BA4E-9377-716F20AC6E50}" type="slidenum">
              <a:rPr lang="en-GB"/>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GB"/>
          </a:p>
        </p:txBody>
      </p:sp>
      <p:sp>
        <p:nvSpPr>
          <p:cNvPr id="4" name="Footer Placeholder 3"/>
          <p:cNvSpPr>
            <a:spLocks noGrp="1"/>
          </p:cNvSpPr>
          <p:nvPr>
            <p:ph type="ftr" sz="quarter" idx="11"/>
          </p:nvPr>
        </p:nvSpPr>
        <p:spPr/>
        <p:txBody>
          <a:bodyPr/>
          <a:lstStyle>
            <a:lvl1pPr>
              <a:defRPr/>
            </a:lvl1pPr>
          </a:lstStyle>
          <a:p>
            <a:endParaRPr lang="en-GB"/>
          </a:p>
        </p:txBody>
      </p:sp>
      <p:sp>
        <p:nvSpPr>
          <p:cNvPr id="5" name="Slide Number Placeholder 4"/>
          <p:cNvSpPr>
            <a:spLocks noGrp="1"/>
          </p:cNvSpPr>
          <p:nvPr>
            <p:ph type="sldNum" sz="quarter" idx="12"/>
          </p:nvPr>
        </p:nvSpPr>
        <p:spPr/>
        <p:txBody>
          <a:bodyPr/>
          <a:lstStyle>
            <a:lvl1pPr>
              <a:defRPr smtClean="0"/>
            </a:lvl1pPr>
          </a:lstStyle>
          <a:p>
            <a:fld id="{423D5B0A-C12B-F54C-AC56-FCAD75E2ABE1}" type="slidenum">
              <a:rPr lang="en-GB"/>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GB"/>
          </a:p>
        </p:txBody>
      </p:sp>
      <p:sp>
        <p:nvSpPr>
          <p:cNvPr id="3" name="Footer Placeholder 2"/>
          <p:cNvSpPr>
            <a:spLocks noGrp="1"/>
          </p:cNvSpPr>
          <p:nvPr>
            <p:ph type="ftr" sz="quarter" idx="11"/>
          </p:nvPr>
        </p:nvSpPr>
        <p:spPr/>
        <p:txBody>
          <a:bodyPr/>
          <a:lstStyle>
            <a:lvl1pPr>
              <a:defRPr/>
            </a:lvl1pPr>
          </a:lstStyle>
          <a:p>
            <a:endParaRPr lang="en-GB"/>
          </a:p>
        </p:txBody>
      </p:sp>
      <p:sp>
        <p:nvSpPr>
          <p:cNvPr id="4" name="Slide Number Placeholder 3"/>
          <p:cNvSpPr>
            <a:spLocks noGrp="1"/>
          </p:cNvSpPr>
          <p:nvPr>
            <p:ph type="sldNum" sz="quarter" idx="12"/>
          </p:nvPr>
        </p:nvSpPr>
        <p:spPr/>
        <p:txBody>
          <a:bodyPr/>
          <a:lstStyle>
            <a:lvl1pPr>
              <a:defRPr smtClean="0"/>
            </a:lvl1pPr>
          </a:lstStyle>
          <a:p>
            <a:fld id="{BAA0EE4E-2620-094E-BE36-3910EC8F80F0}" type="slidenum">
              <a:rPr lang="en-GB"/>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GB"/>
          </a:p>
        </p:txBody>
      </p:sp>
      <p:sp>
        <p:nvSpPr>
          <p:cNvPr id="6" name="Footer Placeholder 5"/>
          <p:cNvSpPr>
            <a:spLocks noGrp="1"/>
          </p:cNvSpPr>
          <p:nvPr>
            <p:ph type="ftr" sz="quarter" idx="11"/>
          </p:nvPr>
        </p:nvSpPr>
        <p:spPr/>
        <p:txBody>
          <a:bodyPr/>
          <a:lstStyle>
            <a:lvl1pPr>
              <a:defRPr/>
            </a:lvl1pPr>
          </a:lstStyle>
          <a:p>
            <a:endParaRPr lang="en-GB"/>
          </a:p>
        </p:txBody>
      </p:sp>
      <p:sp>
        <p:nvSpPr>
          <p:cNvPr id="7" name="Slide Number Placeholder 6"/>
          <p:cNvSpPr>
            <a:spLocks noGrp="1"/>
          </p:cNvSpPr>
          <p:nvPr>
            <p:ph type="sldNum" sz="quarter" idx="12"/>
          </p:nvPr>
        </p:nvSpPr>
        <p:spPr/>
        <p:txBody>
          <a:bodyPr/>
          <a:lstStyle>
            <a:lvl1pPr>
              <a:defRPr smtClean="0"/>
            </a:lvl1pPr>
          </a:lstStyle>
          <a:p>
            <a:fld id="{AEF608E8-5134-A14E-BDDC-654A53B4E2FE}" type="slidenum">
              <a:rPr lang="en-GB"/>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GB"/>
          </a:p>
        </p:txBody>
      </p:sp>
      <p:sp>
        <p:nvSpPr>
          <p:cNvPr id="6" name="Footer Placeholder 5"/>
          <p:cNvSpPr>
            <a:spLocks noGrp="1"/>
          </p:cNvSpPr>
          <p:nvPr>
            <p:ph type="ftr" sz="quarter" idx="11"/>
          </p:nvPr>
        </p:nvSpPr>
        <p:spPr/>
        <p:txBody>
          <a:bodyPr/>
          <a:lstStyle>
            <a:lvl1pPr>
              <a:defRPr/>
            </a:lvl1pPr>
          </a:lstStyle>
          <a:p>
            <a:endParaRPr lang="en-GB"/>
          </a:p>
        </p:txBody>
      </p:sp>
      <p:sp>
        <p:nvSpPr>
          <p:cNvPr id="7" name="Slide Number Placeholder 6"/>
          <p:cNvSpPr>
            <a:spLocks noGrp="1"/>
          </p:cNvSpPr>
          <p:nvPr>
            <p:ph type="sldNum" sz="quarter" idx="12"/>
          </p:nvPr>
        </p:nvSpPr>
        <p:spPr/>
        <p:txBody>
          <a:bodyPr/>
          <a:lstStyle>
            <a:lvl1pPr>
              <a:defRPr smtClean="0"/>
            </a:lvl1pPr>
          </a:lstStyle>
          <a:p>
            <a:fld id="{B2715DB6-DA0C-7B41-B2B9-C727F03195DC}" type="slidenum">
              <a:rPr lang="en-GB"/>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14" Type="http://schemas.openxmlformats.org/officeDocument/2006/relationships/slideLayout" Target="../slideLayouts/slideLayout14.xml"/><Relationship Id="rId4" Type="http://schemas.openxmlformats.org/officeDocument/2006/relationships/slideLayout" Target="../slideLayouts/slideLayout4.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 Type="http://schemas.openxmlformats.org/officeDocument/2006/relationships/slideLayout" Target="../slideLayouts/slideLayout1.xml"/><Relationship Id="rId6" Type="http://schemas.openxmlformats.org/officeDocument/2006/relationships/slideLayout" Target="../slideLayouts/slideLayout6.xml"/><Relationship Id="rId8" Type="http://schemas.openxmlformats.org/officeDocument/2006/relationships/slideLayout" Target="../slideLayouts/slideLayout8.xml"/><Relationship Id="rId13" Type="http://schemas.openxmlformats.org/officeDocument/2006/relationships/slideLayout" Target="../slideLayouts/slideLayout13.xml"/><Relationship Id="rId10" Type="http://schemas.openxmlformats.org/officeDocument/2006/relationships/slideLayout" Target="../slideLayouts/slideLayout10.xml"/><Relationship Id="rId5" Type="http://schemas.openxmlformats.org/officeDocument/2006/relationships/slideLayout" Target="../slideLayouts/slideLayout5.xml"/><Relationship Id="rId15" Type="http://schemas.openxmlformats.org/officeDocument/2006/relationships/theme" Target="../theme/theme1.xml"/><Relationship Id="rId12" Type="http://schemas.openxmlformats.org/officeDocument/2006/relationships/slideLayout" Target="../slideLayouts/slideLayout12.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GB"/>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GB"/>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GB"/>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511C1508-9805-D54C-AC18-9955A2A7E4A8}" type="slidenum">
              <a:rPr lang="en-GB"/>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112" charset="0"/>
        </a:defRPr>
      </a:lvl2pPr>
      <a:lvl3pPr algn="ctr" rtl="0" fontAlgn="base">
        <a:spcBef>
          <a:spcPct val="0"/>
        </a:spcBef>
        <a:spcAft>
          <a:spcPct val="0"/>
        </a:spcAft>
        <a:defRPr sz="4400">
          <a:solidFill>
            <a:schemeClr val="tx2"/>
          </a:solidFill>
          <a:latin typeface="Arial" pitchFamily="-112" charset="0"/>
        </a:defRPr>
      </a:lvl3pPr>
      <a:lvl4pPr algn="ctr" rtl="0" fontAlgn="base">
        <a:spcBef>
          <a:spcPct val="0"/>
        </a:spcBef>
        <a:spcAft>
          <a:spcPct val="0"/>
        </a:spcAft>
        <a:defRPr sz="4400">
          <a:solidFill>
            <a:schemeClr val="tx2"/>
          </a:solidFill>
          <a:latin typeface="Arial" pitchFamily="-112" charset="0"/>
        </a:defRPr>
      </a:lvl4pPr>
      <a:lvl5pPr algn="ctr" rtl="0" fontAlgn="base">
        <a:spcBef>
          <a:spcPct val="0"/>
        </a:spcBef>
        <a:spcAft>
          <a:spcPct val="0"/>
        </a:spcAft>
        <a:defRPr sz="4400">
          <a:solidFill>
            <a:schemeClr val="tx2"/>
          </a:solidFill>
          <a:latin typeface="Arial" pitchFamily="-112" charset="0"/>
        </a:defRPr>
      </a:lvl5pPr>
      <a:lvl6pPr marL="457200" algn="ctr" rtl="0" fontAlgn="base">
        <a:spcBef>
          <a:spcPct val="0"/>
        </a:spcBef>
        <a:spcAft>
          <a:spcPct val="0"/>
        </a:spcAft>
        <a:defRPr sz="4400">
          <a:solidFill>
            <a:schemeClr val="tx2"/>
          </a:solidFill>
          <a:latin typeface="Arial" pitchFamily="-112" charset="0"/>
        </a:defRPr>
      </a:lvl6pPr>
      <a:lvl7pPr marL="914400" algn="ctr" rtl="0" fontAlgn="base">
        <a:spcBef>
          <a:spcPct val="0"/>
        </a:spcBef>
        <a:spcAft>
          <a:spcPct val="0"/>
        </a:spcAft>
        <a:defRPr sz="4400">
          <a:solidFill>
            <a:schemeClr val="tx2"/>
          </a:solidFill>
          <a:latin typeface="Arial" pitchFamily="-112" charset="0"/>
        </a:defRPr>
      </a:lvl7pPr>
      <a:lvl8pPr marL="1371600" algn="ctr" rtl="0" fontAlgn="base">
        <a:spcBef>
          <a:spcPct val="0"/>
        </a:spcBef>
        <a:spcAft>
          <a:spcPct val="0"/>
        </a:spcAft>
        <a:defRPr sz="4400">
          <a:solidFill>
            <a:schemeClr val="tx2"/>
          </a:solidFill>
          <a:latin typeface="Arial" pitchFamily="-112" charset="0"/>
        </a:defRPr>
      </a:lvl8pPr>
      <a:lvl9pPr marL="1828800" algn="ctr" rtl="0" fontAlgn="base">
        <a:spcBef>
          <a:spcPct val="0"/>
        </a:spcBef>
        <a:spcAft>
          <a:spcPct val="0"/>
        </a:spcAft>
        <a:defRPr sz="4400">
          <a:solidFill>
            <a:schemeClr val="tx2"/>
          </a:solidFill>
          <a:latin typeface="Arial" pitchFamily="-112"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ＭＳ Ｐゴシック" pitchFamily="-112" charset="-128"/>
        </a:defRPr>
      </a:lvl2pPr>
      <a:lvl3pPr marL="1143000" indent="-228600" algn="l" rtl="0" fontAlgn="base">
        <a:spcBef>
          <a:spcPct val="20000"/>
        </a:spcBef>
        <a:spcAft>
          <a:spcPct val="0"/>
        </a:spcAft>
        <a:buChar char="•"/>
        <a:defRPr sz="2400">
          <a:solidFill>
            <a:schemeClr val="tx1"/>
          </a:solidFill>
          <a:latin typeface="+mn-lt"/>
          <a:ea typeface="ＭＳ Ｐゴシック" pitchFamily="-112" charset="-128"/>
        </a:defRPr>
      </a:lvl3pPr>
      <a:lvl4pPr marL="1600200" indent="-228600" algn="l" rtl="0" fontAlgn="base">
        <a:spcBef>
          <a:spcPct val="20000"/>
        </a:spcBef>
        <a:spcAft>
          <a:spcPct val="0"/>
        </a:spcAft>
        <a:buChar char="–"/>
        <a:defRPr sz="2000">
          <a:solidFill>
            <a:schemeClr val="tx1"/>
          </a:solidFill>
          <a:latin typeface="+mn-lt"/>
          <a:ea typeface="ＭＳ Ｐゴシック" pitchFamily="-112" charset="-128"/>
        </a:defRPr>
      </a:lvl4pPr>
      <a:lvl5pPr marL="2057400" indent="-228600" algn="l" rtl="0" fontAlgn="base">
        <a:spcBef>
          <a:spcPct val="20000"/>
        </a:spcBef>
        <a:spcAft>
          <a:spcPct val="0"/>
        </a:spcAft>
        <a:buChar char="»"/>
        <a:defRPr sz="2000">
          <a:solidFill>
            <a:schemeClr val="tx1"/>
          </a:solidFill>
          <a:latin typeface="+mn-lt"/>
          <a:ea typeface="ＭＳ Ｐゴシック" pitchFamily="-112" charset="-128"/>
        </a:defRPr>
      </a:lvl5pPr>
      <a:lvl6pPr marL="2514600" indent="-228600" algn="l" rtl="0" fontAlgn="base">
        <a:spcBef>
          <a:spcPct val="20000"/>
        </a:spcBef>
        <a:spcAft>
          <a:spcPct val="0"/>
        </a:spcAft>
        <a:buChar char="»"/>
        <a:defRPr sz="2000">
          <a:solidFill>
            <a:schemeClr val="tx1"/>
          </a:solidFill>
          <a:latin typeface="+mn-lt"/>
          <a:ea typeface="ＭＳ Ｐゴシック" pitchFamily="-112" charset="-128"/>
        </a:defRPr>
      </a:lvl6pPr>
      <a:lvl7pPr marL="2971800" indent="-228600" algn="l" rtl="0" fontAlgn="base">
        <a:spcBef>
          <a:spcPct val="20000"/>
        </a:spcBef>
        <a:spcAft>
          <a:spcPct val="0"/>
        </a:spcAft>
        <a:buChar char="»"/>
        <a:defRPr sz="2000">
          <a:solidFill>
            <a:schemeClr val="tx1"/>
          </a:solidFill>
          <a:latin typeface="+mn-lt"/>
          <a:ea typeface="ＭＳ Ｐゴシック" pitchFamily="-112" charset="-128"/>
        </a:defRPr>
      </a:lvl7pPr>
      <a:lvl8pPr marL="3429000" indent="-228600" algn="l" rtl="0" fontAlgn="base">
        <a:spcBef>
          <a:spcPct val="20000"/>
        </a:spcBef>
        <a:spcAft>
          <a:spcPct val="0"/>
        </a:spcAft>
        <a:buChar char="»"/>
        <a:defRPr sz="2000">
          <a:solidFill>
            <a:schemeClr val="tx1"/>
          </a:solidFill>
          <a:latin typeface="+mn-lt"/>
          <a:ea typeface="ＭＳ Ｐゴシック" pitchFamily="-112" charset="-128"/>
        </a:defRPr>
      </a:lvl8pPr>
      <a:lvl9pPr marL="3886200" indent="-228600" algn="l" rtl="0" fontAlgn="base">
        <a:spcBef>
          <a:spcPct val="20000"/>
        </a:spcBef>
        <a:spcAft>
          <a:spcPct val="0"/>
        </a:spcAft>
        <a:buChar char="»"/>
        <a:defRPr sz="2000">
          <a:solidFill>
            <a:schemeClr val="tx1"/>
          </a:solidFill>
          <a:latin typeface="+mn-lt"/>
          <a:ea typeface="ＭＳ Ｐゴシック" pitchFamily="-112"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3"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4" Type="http://schemas.openxmlformats.org/officeDocument/2006/relationships/image" Target="../media/image17.jpeg"/><Relationship Id="rId1" Type="http://schemas.openxmlformats.org/officeDocument/2006/relationships/slideLayout" Target="../slideLayouts/slideLayout12.xml"/><Relationship Id="rId2" Type="http://schemas.openxmlformats.org/officeDocument/2006/relationships/image" Target="../media/image15.jpeg"/><Relationship Id="rId3" Type="http://schemas.openxmlformats.org/officeDocument/2006/relationships/image" Target="../media/image16.png"/></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3"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GB" sz="4800" b="1" dirty="0" smtClean="0">
                <a:solidFill>
                  <a:schemeClr val="bg1"/>
                </a:solidFill>
              </a:rPr>
              <a:t>Non-Verbal Communication</a:t>
            </a:r>
            <a:endParaRPr lang="en-GB" sz="4800" b="1" dirty="0">
              <a:solidFill>
                <a:schemeClr val="bg1"/>
              </a:solidFill>
            </a:endParaRPr>
          </a:p>
        </p:txBody>
      </p:sp>
      <p:sp>
        <p:nvSpPr>
          <p:cNvPr id="14339" name="Rectangle 3"/>
          <p:cNvSpPr>
            <a:spLocks noGrp="1" noChangeArrowheads="1"/>
          </p:cNvSpPr>
          <p:nvPr>
            <p:ph type="body" idx="1"/>
          </p:nvPr>
        </p:nvSpPr>
        <p:spPr>
          <a:xfrm>
            <a:off x="0" y="2205038"/>
            <a:ext cx="4067175" cy="4032250"/>
          </a:xfrm>
        </p:spPr>
        <p:txBody>
          <a:bodyPr/>
          <a:lstStyle/>
          <a:p>
            <a:pPr>
              <a:lnSpc>
                <a:spcPct val="80000"/>
              </a:lnSpc>
              <a:buFontTx/>
              <a:buNone/>
            </a:pPr>
            <a:r>
              <a:rPr lang="en-GB" sz="4000" i="1" dirty="0" smtClean="0">
                <a:solidFill>
                  <a:schemeClr val="bg1"/>
                </a:solidFill>
                <a:latin typeface="Agency FB" pitchFamily="34" charset="0"/>
              </a:rPr>
              <a:t>Non-Verbal</a:t>
            </a:r>
            <a:endParaRPr lang="en-GB" sz="4000" i="1" dirty="0">
              <a:solidFill>
                <a:schemeClr val="bg1"/>
              </a:solidFill>
              <a:latin typeface="Agency FB" pitchFamily="34" charset="0"/>
            </a:endParaRPr>
          </a:p>
          <a:p>
            <a:pPr>
              <a:lnSpc>
                <a:spcPct val="80000"/>
              </a:lnSpc>
              <a:buFontTx/>
              <a:buNone/>
            </a:pPr>
            <a:r>
              <a:rPr lang="en-GB" sz="4000" i="1" dirty="0">
                <a:solidFill>
                  <a:schemeClr val="bg1"/>
                </a:solidFill>
                <a:latin typeface="Agency FB" pitchFamily="34" charset="0"/>
              </a:rPr>
              <a:t>Communication </a:t>
            </a:r>
          </a:p>
          <a:p>
            <a:pPr>
              <a:lnSpc>
                <a:spcPct val="80000"/>
              </a:lnSpc>
              <a:buFontTx/>
              <a:buNone/>
            </a:pPr>
            <a:r>
              <a:rPr lang="en-GB" sz="4000" i="1" dirty="0">
                <a:solidFill>
                  <a:schemeClr val="bg1"/>
                </a:solidFill>
                <a:latin typeface="Agency FB" pitchFamily="34" charset="0"/>
              </a:rPr>
              <a:t>and use of </a:t>
            </a:r>
          </a:p>
          <a:p>
            <a:pPr>
              <a:lnSpc>
                <a:spcPct val="80000"/>
              </a:lnSpc>
              <a:buFontTx/>
              <a:buNone/>
            </a:pPr>
            <a:r>
              <a:rPr lang="en-GB" sz="4000" i="1" dirty="0">
                <a:solidFill>
                  <a:schemeClr val="bg1"/>
                </a:solidFill>
                <a:latin typeface="Agency FB" pitchFamily="34" charset="0"/>
              </a:rPr>
              <a:t>body language</a:t>
            </a:r>
          </a:p>
        </p:txBody>
      </p:sp>
      <p:pic>
        <p:nvPicPr>
          <p:cNvPr id="14341" name="Picture 5" descr="1226115131_874debbef8_b"/>
          <p:cNvPicPr>
            <a:picLocks noChangeAspect="1" noChangeArrowheads="1"/>
          </p:cNvPicPr>
          <p:nvPr/>
        </p:nvPicPr>
        <p:blipFill>
          <a:blip r:embed="rId2"/>
          <a:srcRect/>
          <a:stretch>
            <a:fillRect/>
          </a:stretch>
        </p:blipFill>
        <p:spPr bwMode="auto">
          <a:xfrm>
            <a:off x="3779838" y="1412875"/>
            <a:ext cx="5437187" cy="5516563"/>
          </a:xfrm>
          <a:prstGeom prst="rect">
            <a:avLst/>
          </a:prstGeom>
          <a:noFill/>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341"/>
                                        </p:tgtEl>
                                        <p:attrNameLst>
                                          <p:attrName>style.visibility</p:attrName>
                                        </p:attrNameLst>
                                      </p:cBhvr>
                                      <p:to>
                                        <p:strVal val="visible"/>
                                      </p:to>
                                    </p:set>
                                    <p:animEffect transition="in" filter="fade">
                                      <p:cBhvr>
                                        <p:cTn id="7" dur="2000"/>
                                        <p:tgtEl>
                                          <p:spTgt spid="143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Types of Physical </a:t>
            </a:r>
            <a:br>
              <a:rPr lang="en-US" dirty="0" smtClean="0">
                <a:solidFill>
                  <a:schemeClr val="bg1"/>
                </a:solidFill>
              </a:rPr>
            </a:br>
            <a:r>
              <a:rPr lang="en-US" dirty="0" smtClean="0">
                <a:solidFill>
                  <a:schemeClr val="bg1"/>
                </a:solidFill>
              </a:rPr>
              <a:t>Non-Verbal Communication</a:t>
            </a:r>
            <a:endParaRPr lang="en-US" dirty="0">
              <a:solidFill>
                <a:schemeClr val="bg1"/>
              </a:solidFill>
            </a:endParaRPr>
          </a:p>
        </p:txBody>
      </p:sp>
      <p:sp>
        <p:nvSpPr>
          <p:cNvPr id="3" name="Text Placeholder 2"/>
          <p:cNvSpPr>
            <a:spLocks noGrp="1"/>
          </p:cNvSpPr>
          <p:nvPr>
            <p:ph type="body" sz="half" idx="1"/>
          </p:nvPr>
        </p:nvSpPr>
        <p:spPr>
          <a:xfrm>
            <a:off x="457200" y="2103437"/>
            <a:ext cx="4038600" cy="4297363"/>
          </a:xfrm>
        </p:spPr>
        <p:txBody>
          <a:bodyPr/>
          <a:lstStyle/>
          <a:p>
            <a:r>
              <a:rPr lang="en-US" sz="3600" dirty="0" smtClean="0">
                <a:solidFill>
                  <a:srgbClr val="FFFFFF"/>
                </a:solidFill>
                <a:latin typeface="+mn-lt"/>
                <a:ea typeface="+mn-ea"/>
                <a:cs typeface="+mn-cs"/>
              </a:rPr>
              <a:t>Regulators </a:t>
            </a:r>
          </a:p>
          <a:p>
            <a:pPr lvl="1"/>
            <a:r>
              <a:rPr lang="en-US" dirty="0" smtClean="0">
                <a:solidFill>
                  <a:srgbClr val="FFFFFF"/>
                </a:solidFill>
                <a:latin typeface="+mn-lt"/>
                <a:ea typeface="+mn-ea"/>
                <a:cs typeface="+mn-cs"/>
              </a:rPr>
              <a:t>nonverbal </a:t>
            </a:r>
            <a:r>
              <a:rPr lang="en-US" dirty="0">
                <a:solidFill>
                  <a:srgbClr val="FFFFFF"/>
                </a:solidFill>
                <a:latin typeface="+mn-lt"/>
                <a:ea typeface="+mn-ea"/>
                <a:cs typeface="+mn-cs"/>
              </a:rPr>
              <a:t>cues we provide during conversation to keep the flow </a:t>
            </a:r>
            <a:r>
              <a:rPr lang="en-US" dirty="0" smtClean="0">
                <a:solidFill>
                  <a:srgbClr val="FFFFFF"/>
                </a:solidFill>
                <a:latin typeface="+mn-lt"/>
                <a:ea typeface="+mn-ea"/>
                <a:cs typeface="+mn-cs"/>
              </a:rPr>
              <a:t>REGULATED</a:t>
            </a:r>
          </a:p>
          <a:p>
            <a:pPr>
              <a:buNone/>
            </a:pPr>
            <a:endParaRPr lang="en-US" sz="2000" dirty="0">
              <a:solidFill>
                <a:srgbClr val="FFFFFF"/>
              </a:solidFill>
            </a:endParaRPr>
          </a:p>
        </p:txBody>
      </p:sp>
      <p:pic>
        <p:nvPicPr>
          <p:cNvPr id="4" name="Picture 3" descr="traffic cop.jpg"/>
          <p:cNvPicPr>
            <a:picLocks noChangeAspect="1"/>
          </p:cNvPicPr>
          <p:nvPr/>
        </p:nvPicPr>
        <p:blipFill>
          <a:blip r:embed="rId2"/>
          <a:stretch>
            <a:fillRect/>
          </a:stretch>
        </p:blipFill>
        <p:spPr>
          <a:xfrm>
            <a:off x="4572000" y="1981200"/>
            <a:ext cx="4267199" cy="4191895"/>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468313" y="533400"/>
            <a:ext cx="8229600" cy="1066800"/>
          </a:xfrm>
        </p:spPr>
        <p:txBody>
          <a:bodyPr/>
          <a:lstStyle/>
          <a:p>
            <a:r>
              <a:rPr lang="en-US" dirty="0" smtClean="0">
                <a:solidFill>
                  <a:schemeClr val="bg1"/>
                </a:solidFill>
              </a:rPr>
              <a:t>Signs/</a:t>
            </a:r>
            <a:r>
              <a:rPr lang="en-US" dirty="0" smtClean="0">
                <a:solidFill>
                  <a:srgbClr val="FFFFFF"/>
                </a:solidFill>
                <a:latin typeface="+mj-lt"/>
                <a:ea typeface="+mj-ea"/>
                <a:cs typeface="+mj-cs"/>
              </a:rPr>
              <a:t>Emblems</a:t>
            </a:r>
            <a:endParaRPr lang="en-US" dirty="0">
              <a:solidFill>
                <a:schemeClr val="bg1"/>
              </a:solidFill>
            </a:endParaRPr>
          </a:p>
        </p:txBody>
      </p:sp>
      <p:sp>
        <p:nvSpPr>
          <p:cNvPr id="16387" name="Rectangle 3"/>
          <p:cNvSpPr>
            <a:spLocks noGrp="1" noChangeArrowheads="1"/>
          </p:cNvSpPr>
          <p:nvPr>
            <p:ph type="body" idx="1"/>
          </p:nvPr>
        </p:nvSpPr>
        <p:spPr>
          <a:xfrm>
            <a:off x="179388" y="1477962"/>
            <a:ext cx="8229600" cy="1036638"/>
          </a:xfrm>
        </p:spPr>
        <p:txBody>
          <a:bodyPr/>
          <a:lstStyle/>
          <a:p>
            <a:pPr algn="ctr">
              <a:lnSpc>
                <a:spcPct val="90000"/>
              </a:lnSpc>
              <a:buFontTx/>
              <a:buNone/>
            </a:pPr>
            <a:r>
              <a:rPr lang="en-US" dirty="0">
                <a:solidFill>
                  <a:schemeClr val="bg1"/>
                </a:solidFill>
              </a:rPr>
              <a:t>Use of various signs in non verbal </a:t>
            </a:r>
            <a:r>
              <a:rPr lang="en-US" dirty="0" smtClean="0">
                <a:solidFill>
                  <a:schemeClr val="bg1"/>
                </a:solidFill>
              </a:rPr>
              <a:t>communication used in place of words</a:t>
            </a:r>
            <a:endParaRPr lang="en-US" dirty="0">
              <a:solidFill>
                <a:schemeClr val="bg1"/>
              </a:solidFill>
            </a:endParaRPr>
          </a:p>
        </p:txBody>
      </p:sp>
      <p:pic>
        <p:nvPicPr>
          <p:cNvPr id="16390" name="Picture 6" descr="1354858710_b90d67e256"/>
          <p:cNvPicPr>
            <a:picLocks noChangeAspect="1" noChangeArrowheads="1"/>
          </p:cNvPicPr>
          <p:nvPr/>
        </p:nvPicPr>
        <p:blipFill>
          <a:blip r:embed="rId2">
            <a:grayscl/>
          </a:blip>
          <a:srcRect/>
          <a:stretch>
            <a:fillRect/>
          </a:stretch>
        </p:blipFill>
        <p:spPr bwMode="auto">
          <a:xfrm>
            <a:off x="3492500" y="2565400"/>
            <a:ext cx="5651500" cy="4292600"/>
          </a:xfrm>
          <a:prstGeom prst="rect">
            <a:avLst/>
          </a:prstGeom>
          <a:noFill/>
        </p:spPr>
      </p:pic>
      <p:pic>
        <p:nvPicPr>
          <p:cNvPr id="16391" name="Picture 7" descr="showImage"/>
          <p:cNvPicPr>
            <a:picLocks noChangeAspect="1" noChangeArrowheads="1"/>
          </p:cNvPicPr>
          <p:nvPr/>
        </p:nvPicPr>
        <p:blipFill>
          <a:blip r:embed="rId3">
            <a:grayscl/>
          </a:blip>
          <a:srcRect/>
          <a:stretch>
            <a:fillRect/>
          </a:stretch>
        </p:blipFill>
        <p:spPr bwMode="auto">
          <a:xfrm>
            <a:off x="0" y="2565400"/>
            <a:ext cx="4859338" cy="4392613"/>
          </a:xfrm>
          <a:prstGeom prst="rect">
            <a:avLst/>
          </a:prstGeom>
          <a:noFill/>
        </p:spPr>
      </p:pic>
      <p:sp>
        <p:nvSpPr>
          <p:cNvPr id="8" name="Rectangle 7"/>
          <p:cNvSpPr/>
          <p:nvPr/>
        </p:nvSpPr>
        <p:spPr>
          <a:xfrm>
            <a:off x="304800" y="101024"/>
            <a:ext cx="8839200" cy="584776"/>
          </a:xfrm>
          <a:prstGeom prst="rect">
            <a:avLst/>
          </a:prstGeom>
        </p:spPr>
        <p:txBody>
          <a:bodyPr wrap="square">
            <a:spAutoFit/>
          </a:bodyPr>
          <a:lstStyle/>
          <a:p>
            <a:r>
              <a:rPr lang="en-US" sz="3200" dirty="0" smtClean="0">
                <a:solidFill>
                  <a:schemeClr val="bg1"/>
                </a:solidFill>
              </a:rPr>
              <a:t>Types of Physical Non-Verbal Communication</a:t>
            </a:r>
            <a:endParaRPr lang="en-US" sz="3200" dirty="0"/>
          </a:p>
        </p:txBody>
      </p:sp>
    </p:spTree>
  </p:cSld>
  <p:clrMapOvr>
    <a:masterClrMapping/>
  </p:clrMapOvr>
  <p:transition spd="slow" advClick="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391"/>
                                        </p:tgtEl>
                                        <p:attrNameLst>
                                          <p:attrName>style.visibility</p:attrName>
                                        </p:attrNameLst>
                                      </p:cBhvr>
                                      <p:to>
                                        <p:strVal val="visible"/>
                                      </p:to>
                                    </p:set>
                                    <p:animEffect transition="in" filter="fade">
                                      <p:cBhvr>
                                        <p:cTn id="7" dur="3000"/>
                                        <p:tgtEl>
                                          <p:spTgt spid="16391"/>
                                        </p:tgtEl>
                                      </p:cBhvr>
                                    </p:animEffect>
                                  </p:childTnLst>
                                </p:cTn>
                              </p:par>
                              <p:par>
                                <p:cTn id="8" presetID="10" presetClass="entr" presetSubtype="0" fill="hold" nodeType="withEffect">
                                  <p:stCondLst>
                                    <p:cond delay="0"/>
                                  </p:stCondLst>
                                  <p:childTnLst>
                                    <p:set>
                                      <p:cBhvr>
                                        <p:cTn id="9" dur="1" fill="hold">
                                          <p:stCondLst>
                                            <p:cond delay="0"/>
                                          </p:stCondLst>
                                        </p:cTn>
                                        <p:tgtEl>
                                          <p:spTgt spid="16390"/>
                                        </p:tgtEl>
                                        <p:attrNameLst>
                                          <p:attrName>style.visibility</p:attrName>
                                        </p:attrNameLst>
                                      </p:cBhvr>
                                      <p:to>
                                        <p:strVal val="visible"/>
                                      </p:to>
                                    </p:set>
                                    <p:animEffect transition="in" filter="fade">
                                      <p:cBhvr>
                                        <p:cTn id="10" dur="3000"/>
                                        <p:tgtEl>
                                          <p:spTgt spid="163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684213" y="0"/>
            <a:ext cx="8229600" cy="1143000"/>
          </a:xfrm>
        </p:spPr>
        <p:txBody>
          <a:bodyPr/>
          <a:lstStyle/>
          <a:p>
            <a:r>
              <a:rPr lang="en-GB" dirty="0">
                <a:solidFill>
                  <a:schemeClr val="bg1"/>
                </a:solidFill>
              </a:rPr>
              <a:t>The Eyes</a:t>
            </a:r>
          </a:p>
        </p:txBody>
      </p:sp>
      <p:sp>
        <p:nvSpPr>
          <p:cNvPr id="22531" name="Rectangle 3"/>
          <p:cNvSpPr>
            <a:spLocks noGrp="1" noChangeArrowheads="1"/>
          </p:cNvSpPr>
          <p:nvPr>
            <p:ph type="body" idx="1"/>
          </p:nvPr>
        </p:nvSpPr>
        <p:spPr>
          <a:xfrm>
            <a:off x="0" y="914400"/>
            <a:ext cx="4427538" cy="5400675"/>
          </a:xfrm>
        </p:spPr>
        <p:txBody>
          <a:bodyPr/>
          <a:lstStyle/>
          <a:p>
            <a:pPr>
              <a:lnSpc>
                <a:spcPct val="90000"/>
              </a:lnSpc>
            </a:pPr>
            <a:r>
              <a:rPr lang="en-GB" sz="2800" b="1" i="1" dirty="0">
                <a:solidFill>
                  <a:schemeClr val="bg1"/>
                </a:solidFill>
              </a:rPr>
              <a:t>Stare or fixed gaze suggest involvement or wonder </a:t>
            </a:r>
            <a:r>
              <a:rPr lang="en-GB" sz="2800" b="1" i="1" dirty="0" smtClean="0">
                <a:solidFill>
                  <a:schemeClr val="bg1"/>
                </a:solidFill>
              </a:rPr>
              <a:t>or anger or disapproval</a:t>
            </a:r>
            <a:r>
              <a:rPr lang="en-GB" sz="2800" b="1" i="1" dirty="0">
                <a:solidFill>
                  <a:schemeClr val="bg1"/>
                </a:solidFill>
              </a:rPr>
              <a:t>.</a:t>
            </a:r>
          </a:p>
          <a:p>
            <a:pPr>
              <a:lnSpc>
                <a:spcPct val="90000"/>
              </a:lnSpc>
            </a:pPr>
            <a:r>
              <a:rPr lang="en-GB" sz="2800" b="1" i="1" dirty="0">
                <a:solidFill>
                  <a:schemeClr val="bg1"/>
                </a:solidFill>
              </a:rPr>
              <a:t>Raised looks show </a:t>
            </a:r>
            <a:r>
              <a:rPr lang="en-GB" sz="2800" b="1" i="1" dirty="0" smtClean="0">
                <a:solidFill>
                  <a:schemeClr val="bg1"/>
                </a:solidFill>
              </a:rPr>
              <a:t>dominance or surprise.</a:t>
            </a:r>
            <a:endParaRPr lang="en-GB" sz="2800" b="1" i="1" dirty="0">
              <a:solidFill>
                <a:schemeClr val="bg1"/>
              </a:solidFill>
            </a:endParaRPr>
          </a:p>
          <a:p>
            <a:pPr>
              <a:lnSpc>
                <a:spcPct val="90000"/>
              </a:lnSpc>
            </a:pPr>
            <a:r>
              <a:rPr lang="en-GB" sz="2800" b="1" i="1" dirty="0">
                <a:solidFill>
                  <a:schemeClr val="bg1"/>
                </a:solidFill>
              </a:rPr>
              <a:t>Downcast looks suggest weakness and submission</a:t>
            </a:r>
          </a:p>
          <a:p>
            <a:pPr>
              <a:lnSpc>
                <a:spcPct val="90000"/>
              </a:lnSpc>
            </a:pPr>
            <a:r>
              <a:rPr lang="en-GB" sz="2800" b="1" i="1" dirty="0">
                <a:solidFill>
                  <a:schemeClr val="bg1"/>
                </a:solidFill>
              </a:rPr>
              <a:t>Direct eye contact communicates honesty, transparency and neutral attitude.</a:t>
            </a:r>
          </a:p>
        </p:txBody>
      </p:sp>
    </p:spTree>
  </p:cSld>
  <p:clrMapOvr>
    <a:masterClrMapping/>
  </p:clrMapOvr>
  <p:transition spd="slow" advClick="0">
    <p:zo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457200" y="0"/>
            <a:ext cx="8229600" cy="981075"/>
          </a:xfrm>
        </p:spPr>
        <p:txBody>
          <a:bodyPr/>
          <a:lstStyle/>
          <a:p>
            <a:r>
              <a:rPr lang="en-GB" b="1">
                <a:solidFill>
                  <a:schemeClr val="bg1"/>
                </a:solidFill>
              </a:rPr>
              <a:t>Gestures and Postures</a:t>
            </a:r>
          </a:p>
        </p:txBody>
      </p:sp>
      <p:sp>
        <p:nvSpPr>
          <p:cNvPr id="23555" name="Rectangle 3"/>
          <p:cNvSpPr>
            <a:spLocks noGrp="1" noChangeArrowheads="1"/>
          </p:cNvSpPr>
          <p:nvPr>
            <p:ph type="body" idx="1"/>
          </p:nvPr>
        </p:nvSpPr>
        <p:spPr>
          <a:xfrm>
            <a:off x="0" y="1557338"/>
            <a:ext cx="4643438" cy="3816350"/>
          </a:xfrm>
        </p:spPr>
        <p:txBody>
          <a:bodyPr/>
          <a:lstStyle/>
          <a:p>
            <a:pPr>
              <a:buFontTx/>
              <a:buNone/>
            </a:pPr>
            <a:r>
              <a:rPr lang="en-GB">
                <a:solidFill>
                  <a:schemeClr val="bg1"/>
                </a:solidFill>
              </a:rPr>
              <a:t>Positive Gestures</a:t>
            </a:r>
          </a:p>
          <a:p>
            <a:r>
              <a:rPr lang="en-GB" sz="2800" i="1">
                <a:solidFill>
                  <a:schemeClr val="bg1"/>
                </a:solidFill>
              </a:rPr>
              <a:t>Open Palms</a:t>
            </a:r>
          </a:p>
          <a:p>
            <a:r>
              <a:rPr lang="en-GB" sz="2800" i="1">
                <a:solidFill>
                  <a:schemeClr val="bg1"/>
                </a:solidFill>
              </a:rPr>
              <a:t>Eye-to-eye confrontation</a:t>
            </a:r>
          </a:p>
          <a:p>
            <a:r>
              <a:rPr lang="en-GB" sz="2800" i="1">
                <a:solidFill>
                  <a:schemeClr val="bg1"/>
                </a:solidFill>
              </a:rPr>
              <a:t>Smile</a:t>
            </a:r>
          </a:p>
          <a:p>
            <a:r>
              <a:rPr lang="en-GB" sz="2800" i="1">
                <a:solidFill>
                  <a:schemeClr val="bg1"/>
                </a:solidFill>
              </a:rPr>
              <a:t>Equal Handshake</a:t>
            </a:r>
          </a:p>
          <a:p>
            <a:pPr>
              <a:buFontTx/>
              <a:buNone/>
            </a:pPr>
            <a:r>
              <a:rPr lang="en-GB">
                <a:solidFill>
                  <a:schemeClr val="bg1"/>
                </a:solidFill>
              </a:rPr>
              <a:t>Postures</a:t>
            </a:r>
          </a:p>
          <a:p>
            <a:r>
              <a:rPr lang="en-GB" sz="2800" i="1">
                <a:solidFill>
                  <a:schemeClr val="bg1"/>
                </a:solidFill>
              </a:rPr>
              <a:t>Standing position</a:t>
            </a:r>
          </a:p>
          <a:p>
            <a:r>
              <a:rPr lang="en-GB" sz="2800" i="1">
                <a:solidFill>
                  <a:schemeClr val="bg1"/>
                </a:solidFill>
              </a:rPr>
              <a:t>Walking style</a:t>
            </a:r>
          </a:p>
          <a:p>
            <a:r>
              <a:rPr lang="en-GB" sz="2800" i="1">
                <a:solidFill>
                  <a:schemeClr val="bg1"/>
                </a:solidFill>
              </a:rPr>
              <a:t>Hand Movements</a:t>
            </a:r>
          </a:p>
          <a:p>
            <a:endParaRPr lang="en-GB" sz="2800" i="1">
              <a:solidFill>
                <a:schemeClr val="bg1"/>
              </a:solidFill>
            </a:endParaRPr>
          </a:p>
        </p:txBody>
      </p:sp>
      <p:pic>
        <p:nvPicPr>
          <p:cNvPr id="23557" name="Picture 5" descr="304344631_604f98aa8c_o"/>
          <p:cNvPicPr>
            <a:picLocks noChangeAspect="1" noChangeArrowheads="1"/>
          </p:cNvPicPr>
          <p:nvPr/>
        </p:nvPicPr>
        <p:blipFill>
          <a:blip r:embed="rId2"/>
          <a:srcRect/>
          <a:stretch>
            <a:fillRect/>
          </a:stretch>
        </p:blipFill>
        <p:spPr bwMode="auto">
          <a:xfrm>
            <a:off x="4775200" y="1125538"/>
            <a:ext cx="4368800" cy="5732462"/>
          </a:xfrm>
          <a:prstGeom prst="rect">
            <a:avLst/>
          </a:prstGeom>
          <a:noFill/>
        </p:spPr>
      </p:pic>
    </p:spTree>
  </p:cSld>
  <p:clrMapOvr>
    <a:masterClrMapping/>
  </p:clrMapOvr>
  <p:transition spd="slow" advClick="0">
    <p:split orient="ver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3" name="Rectangle 3"/>
          <p:cNvSpPr>
            <a:spLocks noGrp="1" noChangeArrowheads="1"/>
          </p:cNvSpPr>
          <p:nvPr>
            <p:ph type="body" sz="half" idx="1"/>
          </p:nvPr>
        </p:nvSpPr>
        <p:spPr>
          <a:xfrm>
            <a:off x="0" y="0"/>
            <a:ext cx="9144000" cy="1468438"/>
          </a:xfrm>
        </p:spPr>
        <p:txBody>
          <a:bodyPr/>
          <a:lstStyle/>
          <a:p>
            <a:r>
              <a:rPr lang="en-GB" sz="2800" b="1" dirty="0" smtClean="0">
                <a:solidFill>
                  <a:schemeClr val="bg1"/>
                </a:solidFill>
              </a:rPr>
              <a:t>Symbolic </a:t>
            </a:r>
            <a:r>
              <a:rPr lang="en-GB" sz="2800" b="1" dirty="0" smtClean="0">
                <a:solidFill>
                  <a:schemeClr val="bg1"/>
                </a:solidFill>
              </a:rPr>
              <a:t>Non-Verbal</a:t>
            </a:r>
            <a:r>
              <a:rPr lang="en-GB" sz="2800" dirty="0" smtClean="0">
                <a:solidFill>
                  <a:schemeClr val="bg1"/>
                </a:solidFill>
              </a:rPr>
              <a:t>: </a:t>
            </a:r>
            <a:r>
              <a:rPr lang="en-GB" sz="2800" dirty="0">
                <a:solidFill>
                  <a:schemeClr val="bg1"/>
                </a:solidFill>
              </a:rPr>
              <a:t>This is the type of communication that makes use of religious, status, or ego-building symbols.</a:t>
            </a:r>
            <a:endParaRPr lang="en-US" sz="2800" dirty="0">
              <a:solidFill>
                <a:schemeClr val="bg1"/>
              </a:solidFill>
            </a:endParaRPr>
          </a:p>
        </p:txBody>
      </p:sp>
      <p:pic>
        <p:nvPicPr>
          <p:cNvPr id="35857" name="Picture 17" descr="385999660_5d24373c8e"/>
          <p:cNvPicPr>
            <a:picLocks noGrp="1" noChangeAspect="1" noChangeArrowheads="1"/>
          </p:cNvPicPr>
          <p:nvPr>
            <p:ph sz="half" idx="2"/>
          </p:nvPr>
        </p:nvPicPr>
        <p:blipFill>
          <a:blip r:embed="rId2">
            <a:grayscl/>
          </a:blip>
          <a:srcRect/>
          <a:stretch>
            <a:fillRect/>
          </a:stretch>
        </p:blipFill>
        <p:spPr>
          <a:xfrm>
            <a:off x="5724525" y="1384300"/>
            <a:ext cx="3455988" cy="5500688"/>
          </a:xfrm>
          <a:noFill/>
          <a:ln/>
        </p:spPr>
      </p:pic>
      <p:pic>
        <p:nvPicPr>
          <p:cNvPr id="35863" name="Picture 23" descr="tatoo"/>
          <p:cNvPicPr>
            <a:picLocks noChangeAspect="1" noChangeArrowheads="1"/>
          </p:cNvPicPr>
          <p:nvPr/>
        </p:nvPicPr>
        <p:blipFill>
          <a:blip r:embed="rId3">
            <a:grayscl/>
          </a:blip>
          <a:srcRect/>
          <a:stretch>
            <a:fillRect/>
          </a:stretch>
        </p:blipFill>
        <p:spPr bwMode="auto">
          <a:xfrm>
            <a:off x="-684213" y="1439863"/>
            <a:ext cx="4176713" cy="5445125"/>
          </a:xfrm>
          <a:prstGeom prst="rect">
            <a:avLst/>
          </a:prstGeom>
          <a:noFill/>
        </p:spPr>
      </p:pic>
      <p:pic>
        <p:nvPicPr>
          <p:cNvPr id="35860" name="Picture 20" descr="cross"/>
          <p:cNvPicPr>
            <a:picLocks noChangeAspect="1" noChangeArrowheads="1"/>
          </p:cNvPicPr>
          <p:nvPr/>
        </p:nvPicPr>
        <p:blipFill>
          <a:blip r:embed="rId4"/>
          <a:srcRect/>
          <a:stretch>
            <a:fillRect/>
          </a:stretch>
        </p:blipFill>
        <p:spPr bwMode="auto">
          <a:xfrm>
            <a:off x="2916238" y="1412875"/>
            <a:ext cx="3590925" cy="5445125"/>
          </a:xfrm>
          <a:prstGeom prst="rect">
            <a:avLst/>
          </a:prstGeom>
          <a:noFill/>
        </p:spPr>
      </p:pic>
    </p:spTree>
  </p:cSld>
  <p:clrMapOvr>
    <a:masterClrMapping/>
  </p:clrMapOvr>
  <p:transition spd="med" advClick="0">
    <p:cover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5860"/>
                                        </p:tgtEl>
                                        <p:attrNameLst>
                                          <p:attrName>style.visibility</p:attrName>
                                        </p:attrNameLst>
                                      </p:cBhvr>
                                      <p:to>
                                        <p:strVal val="visible"/>
                                      </p:to>
                                    </p:set>
                                    <p:anim calcmode="lin" valueType="num">
                                      <p:cBhvr additive="base">
                                        <p:cTn id="7" dur="2000" fill="hold"/>
                                        <p:tgtEl>
                                          <p:spTgt spid="35860"/>
                                        </p:tgtEl>
                                        <p:attrNameLst>
                                          <p:attrName>ppt_x</p:attrName>
                                        </p:attrNameLst>
                                      </p:cBhvr>
                                      <p:tavLst>
                                        <p:tav tm="0">
                                          <p:val>
                                            <p:strVal val="#ppt_x"/>
                                          </p:val>
                                        </p:tav>
                                        <p:tav tm="100000">
                                          <p:val>
                                            <p:strVal val="#ppt_x"/>
                                          </p:val>
                                        </p:tav>
                                      </p:tavLst>
                                    </p:anim>
                                    <p:anim calcmode="lin" valueType="num">
                                      <p:cBhvr additive="base">
                                        <p:cTn id="8" dur="2000" fill="hold"/>
                                        <p:tgtEl>
                                          <p:spTgt spid="35860"/>
                                        </p:tgtEl>
                                        <p:attrNameLst>
                                          <p:attrName>ppt_y</p:attrName>
                                        </p:attrNameLst>
                                      </p:cBhvr>
                                      <p:tavLst>
                                        <p:tav tm="0">
                                          <p:val>
                                            <p:strVal val="1+#ppt_h/2"/>
                                          </p:val>
                                        </p:tav>
                                        <p:tav tm="100000">
                                          <p:val>
                                            <p:strVal val="#ppt_y"/>
                                          </p:val>
                                        </p:tav>
                                      </p:tavLst>
                                    </p:anim>
                                  </p:childTnLst>
                                </p:cTn>
                              </p:par>
                              <p:par>
                                <p:cTn id="9" presetID="4" presetClass="entr" presetSubtype="16" fill="hold" nodeType="withEffect">
                                  <p:stCondLst>
                                    <p:cond delay="0"/>
                                  </p:stCondLst>
                                  <p:childTnLst>
                                    <p:set>
                                      <p:cBhvr>
                                        <p:cTn id="10" dur="1" fill="hold">
                                          <p:stCondLst>
                                            <p:cond delay="0"/>
                                          </p:stCondLst>
                                        </p:cTn>
                                        <p:tgtEl>
                                          <p:spTgt spid="35857"/>
                                        </p:tgtEl>
                                        <p:attrNameLst>
                                          <p:attrName>style.visibility</p:attrName>
                                        </p:attrNameLst>
                                      </p:cBhvr>
                                      <p:to>
                                        <p:strVal val="visible"/>
                                      </p:to>
                                    </p:set>
                                    <p:animEffect transition="in" filter="box(in)">
                                      <p:cBhvr>
                                        <p:cTn id="11" dur="2000"/>
                                        <p:tgtEl>
                                          <p:spTgt spid="35857"/>
                                        </p:tgtEl>
                                      </p:cBhvr>
                                    </p:animEffect>
                                  </p:childTnLst>
                                </p:cTn>
                              </p:par>
                              <p:par>
                                <p:cTn id="12" presetID="2" presetClass="entr" presetSubtype="8" fill="hold" nodeType="withEffect">
                                  <p:stCondLst>
                                    <p:cond delay="0"/>
                                  </p:stCondLst>
                                  <p:childTnLst>
                                    <p:set>
                                      <p:cBhvr>
                                        <p:cTn id="13" dur="1" fill="hold">
                                          <p:stCondLst>
                                            <p:cond delay="0"/>
                                          </p:stCondLst>
                                        </p:cTn>
                                        <p:tgtEl>
                                          <p:spTgt spid="35863"/>
                                        </p:tgtEl>
                                        <p:attrNameLst>
                                          <p:attrName>style.visibility</p:attrName>
                                        </p:attrNameLst>
                                      </p:cBhvr>
                                      <p:to>
                                        <p:strVal val="visible"/>
                                      </p:to>
                                    </p:set>
                                    <p:anim calcmode="lin" valueType="num">
                                      <p:cBhvr additive="base">
                                        <p:cTn id="14" dur="2000" fill="hold"/>
                                        <p:tgtEl>
                                          <p:spTgt spid="35863"/>
                                        </p:tgtEl>
                                        <p:attrNameLst>
                                          <p:attrName>ppt_x</p:attrName>
                                        </p:attrNameLst>
                                      </p:cBhvr>
                                      <p:tavLst>
                                        <p:tav tm="0">
                                          <p:val>
                                            <p:strVal val="0-#ppt_w/2"/>
                                          </p:val>
                                        </p:tav>
                                        <p:tav tm="100000">
                                          <p:val>
                                            <p:strVal val="#ppt_x"/>
                                          </p:val>
                                        </p:tav>
                                      </p:tavLst>
                                    </p:anim>
                                    <p:anim calcmode="lin" valueType="num">
                                      <p:cBhvr additive="base">
                                        <p:cTn id="15" dur="2000" fill="hold"/>
                                        <p:tgtEl>
                                          <p:spTgt spid="358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771" name="Rectangle 3"/>
          <p:cNvSpPr>
            <a:spLocks noGrp="1" noChangeArrowheads="1"/>
          </p:cNvSpPr>
          <p:nvPr>
            <p:ph type="body" sz="half" idx="1"/>
          </p:nvPr>
        </p:nvSpPr>
        <p:spPr>
          <a:xfrm>
            <a:off x="250825" y="333375"/>
            <a:ext cx="8362950" cy="1828800"/>
          </a:xfrm>
        </p:spPr>
        <p:txBody>
          <a:bodyPr/>
          <a:lstStyle/>
          <a:p>
            <a:r>
              <a:rPr lang="en-GB" sz="2800" b="1" dirty="0" smtClean="0">
                <a:solidFill>
                  <a:schemeClr val="bg1"/>
                </a:solidFill>
              </a:rPr>
              <a:t>Aesthetic</a:t>
            </a:r>
            <a:r>
              <a:rPr lang="en-GB" sz="2800" dirty="0" smtClean="0">
                <a:solidFill>
                  <a:schemeClr val="bg1"/>
                </a:solidFill>
              </a:rPr>
              <a:t> Non-Verbal:</a:t>
            </a:r>
            <a:r>
              <a:rPr lang="en-GB" sz="2800" b="1" dirty="0" smtClean="0">
                <a:solidFill>
                  <a:schemeClr val="bg1"/>
                </a:solidFill>
              </a:rPr>
              <a:t> </a:t>
            </a:r>
            <a:r>
              <a:rPr lang="en-GB" sz="2800" dirty="0">
                <a:solidFill>
                  <a:schemeClr val="bg1"/>
                </a:solidFill>
              </a:rPr>
              <a:t>This is the type of communication that takes place through creative expressions: playing instrumental music, dancing, painting and sculpturing.</a:t>
            </a:r>
          </a:p>
        </p:txBody>
      </p:sp>
      <p:pic>
        <p:nvPicPr>
          <p:cNvPr id="32772" name="Picture 4" descr="1561280125_1186725bd0"/>
          <p:cNvPicPr>
            <a:picLocks noGrp="1" noChangeAspect="1" noChangeArrowheads="1"/>
          </p:cNvPicPr>
          <p:nvPr>
            <p:ph sz="half" idx="2"/>
          </p:nvPr>
        </p:nvPicPr>
        <p:blipFill>
          <a:blip r:embed="rId2"/>
          <a:srcRect/>
          <a:stretch>
            <a:fillRect/>
          </a:stretch>
        </p:blipFill>
        <p:spPr>
          <a:xfrm>
            <a:off x="1547813" y="2205038"/>
            <a:ext cx="6346825" cy="4225925"/>
          </a:xfrm>
          <a:noFill/>
          <a:ln/>
        </p:spPr>
      </p:pic>
    </p:spTree>
  </p:cSld>
  <p:clrMapOvr>
    <a:masterClrMapping/>
  </p:clrMapOvr>
  <p:transition spd="slow" advClick="0">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32772"/>
                                        </p:tgtEl>
                                        <p:attrNameLst>
                                          <p:attrName>style.visibility</p:attrName>
                                        </p:attrNameLst>
                                      </p:cBhvr>
                                      <p:to>
                                        <p:strVal val="visible"/>
                                      </p:to>
                                    </p:set>
                                    <p:anim calcmode="lin" valueType="num">
                                      <p:cBhvr>
                                        <p:cTn id="7" dur="2000" fill="hold"/>
                                        <p:tgtEl>
                                          <p:spTgt spid="32772"/>
                                        </p:tgtEl>
                                        <p:attrNameLst>
                                          <p:attrName>ppt_w</p:attrName>
                                        </p:attrNameLst>
                                      </p:cBhvr>
                                      <p:tavLst>
                                        <p:tav tm="0">
                                          <p:val>
                                            <p:fltVal val="0"/>
                                          </p:val>
                                        </p:tav>
                                        <p:tav tm="100000">
                                          <p:val>
                                            <p:strVal val="#ppt_w"/>
                                          </p:val>
                                        </p:tav>
                                      </p:tavLst>
                                    </p:anim>
                                    <p:anim calcmode="lin" valueType="num">
                                      <p:cBhvr>
                                        <p:cTn id="8" dur="2000" fill="hold"/>
                                        <p:tgtEl>
                                          <p:spTgt spid="32772"/>
                                        </p:tgtEl>
                                        <p:attrNameLst>
                                          <p:attrName>ppt_h</p:attrName>
                                        </p:attrNameLst>
                                      </p:cBhvr>
                                      <p:tavLst>
                                        <p:tav tm="0">
                                          <p:val>
                                            <p:fltVal val="0"/>
                                          </p:val>
                                        </p:tav>
                                        <p:tav tm="100000">
                                          <p:val>
                                            <p:strVal val="#ppt_h"/>
                                          </p:val>
                                        </p:tav>
                                      </p:tavLst>
                                    </p:anim>
                                    <p:animEffect transition="in" filter="fade">
                                      <p:cBhvr>
                                        <p:cTn id="9" dur="2000"/>
                                        <p:tgtEl>
                                          <p:spTgt spid="327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endParaRPr lang="en-US"/>
          </a:p>
        </p:txBody>
      </p:sp>
      <p:graphicFrame>
        <p:nvGraphicFramePr>
          <p:cNvPr id="25656" name="Group 56"/>
          <p:cNvGraphicFramePr>
            <a:graphicFrameLocks noGrp="1"/>
          </p:cNvGraphicFramePr>
          <p:nvPr>
            <p:ph type="tbl" idx="1"/>
          </p:nvPr>
        </p:nvGraphicFramePr>
        <p:xfrm>
          <a:off x="0" y="0"/>
          <a:ext cx="9144000" cy="6858002"/>
        </p:xfrm>
        <a:graphic>
          <a:graphicData uri="http://schemas.openxmlformats.org/drawingml/2006/table">
            <a:tbl>
              <a:tblPr/>
              <a:tblGrid>
                <a:gridCol w="4572000"/>
                <a:gridCol w="4572000"/>
              </a:tblGrid>
              <a:tr h="10493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chemeClr val="bg1"/>
                          </a:solidFill>
                          <a:effectLst/>
                          <a:latin typeface="Verdana" pitchFamily="-112" charset="0"/>
                          <a:ea typeface="Times New Roman" pitchFamily="-112" charset="0"/>
                          <a:cs typeface="Times New Roman" pitchFamily="-112" charset="0"/>
                        </a:rPr>
                        <a:t>NONVERBAL BEHAVIOR</a:t>
                      </a:r>
                      <a:r>
                        <a:rPr kumimoji="0" lang="en-US" sz="2800" b="0" i="0" u="none" strike="noStrike" cap="none" normalizeH="0" baseline="0">
                          <a:ln>
                            <a:noFill/>
                          </a:ln>
                          <a:solidFill>
                            <a:schemeClr val="bg1"/>
                          </a:solidFill>
                          <a:effectLst/>
                          <a:latin typeface="Arial" pitchFamily="-112" charset="0"/>
                        </a:rPr>
                        <a:t> </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chemeClr val="bg1"/>
                          </a:solidFill>
                          <a:effectLst/>
                          <a:latin typeface="Verdana" pitchFamily="-112" charset="0"/>
                          <a:ea typeface="Times New Roman" pitchFamily="-112" charset="0"/>
                          <a:cs typeface="Times New Roman" pitchFamily="-112" charset="0"/>
                        </a:rPr>
                        <a:t>INTERPRETATION</a:t>
                      </a:r>
                      <a:r>
                        <a:rPr kumimoji="0" lang="en-US" sz="2800" b="0" i="0" u="none" strike="noStrike" cap="none" normalizeH="0" baseline="0">
                          <a:ln>
                            <a:noFill/>
                          </a:ln>
                          <a:solidFill>
                            <a:schemeClr val="bg1"/>
                          </a:solidFill>
                          <a:effectLst/>
                          <a:latin typeface="Arial" pitchFamily="-112" charset="0"/>
                        </a:rPr>
                        <a:t> </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2"/>
                    </a:solidFill>
                  </a:tcPr>
                </a:tc>
              </a:tr>
              <a:tr h="6651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bg1"/>
                          </a:solidFill>
                          <a:effectLst/>
                          <a:latin typeface="Verdana" pitchFamily="-112" charset="0"/>
                          <a:ea typeface="Times New Roman" pitchFamily="-112" charset="0"/>
                          <a:cs typeface="Times New Roman" pitchFamily="-112" charset="0"/>
                        </a:rPr>
                        <a:t>Brisk, erect walk</a:t>
                      </a:r>
                      <a:r>
                        <a:rPr kumimoji="0" lang="en-US" sz="2800" b="0" i="0" u="none" strike="noStrike" cap="none" normalizeH="0" baseline="0">
                          <a:ln>
                            <a:noFill/>
                          </a:ln>
                          <a:solidFill>
                            <a:schemeClr val="bg1"/>
                          </a:solidFill>
                          <a:effectLst/>
                          <a:latin typeface="Arial" pitchFamily="-112" charset="0"/>
                        </a:rPr>
                        <a:t> </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bg1"/>
                          </a:solidFill>
                          <a:effectLst/>
                          <a:latin typeface="Verdana" pitchFamily="-112" charset="0"/>
                          <a:ea typeface="Times New Roman" pitchFamily="-112" charset="0"/>
                          <a:cs typeface="Times New Roman" pitchFamily="-112" charset="0"/>
                        </a:rPr>
                        <a:t>Confidence</a:t>
                      </a:r>
                      <a:r>
                        <a:rPr kumimoji="0" lang="en-US" sz="2800" b="0" i="0" u="none" strike="noStrike" cap="none" normalizeH="0" baseline="0">
                          <a:ln>
                            <a:noFill/>
                          </a:ln>
                          <a:solidFill>
                            <a:schemeClr val="bg1"/>
                          </a:solidFill>
                          <a:effectLst/>
                          <a:latin typeface="Arial" pitchFamily="-112" charset="0"/>
                        </a:rPr>
                        <a:t> </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tx1"/>
                    </a:solidFill>
                  </a:tcPr>
                </a:tc>
              </a:tr>
              <a:tr h="10493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bg1"/>
                          </a:solidFill>
                          <a:effectLst/>
                          <a:latin typeface="Verdana" pitchFamily="-112" charset="0"/>
                          <a:ea typeface="Times New Roman" pitchFamily="-112" charset="0"/>
                          <a:cs typeface="Times New Roman" pitchFamily="-112" charset="0"/>
                        </a:rPr>
                        <a:t>Standing with hands on hips</a:t>
                      </a:r>
                      <a:r>
                        <a:rPr kumimoji="0" lang="en-US" sz="2800" b="0" i="0" u="none" strike="noStrike" cap="none" normalizeH="0" baseline="0">
                          <a:ln>
                            <a:noFill/>
                          </a:ln>
                          <a:solidFill>
                            <a:schemeClr val="bg1"/>
                          </a:solidFill>
                          <a:effectLst/>
                          <a:latin typeface="Arial" pitchFamily="-112" charset="0"/>
                        </a:rPr>
                        <a:t> </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bg1"/>
                          </a:solidFill>
                          <a:effectLst/>
                          <a:latin typeface="Verdana" pitchFamily="-112" charset="0"/>
                          <a:ea typeface="Times New Roman" pitchFamily="-112" charset="0"/>
                          <a:cs typeface="Times New Roman" pitchFamily="-112" charset="0"/>
                        </a:rPr>
                        <a:t>Readiness, aggression</a:t>
                      </a:r>
                      <a:r>
                        <a:rPr kumimoji="0" lang="en-US" sz="2800" b="0" i="0" u="none" strike="noStrike" cap="none" normalizeH="0" baseline="0">
                          <a:ln>
                            <a:noFill/>
                          </a:ln>
                          <a:solidFill>
                            <a:schemeClr val="bg1"/>
                          </a:solidFill>
                          <a:effectLst/>
                          <a:latin typeface="Arial" pitchFamily="-112" charset="0"/>
                        </a:rPr>
                        <a:t> </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tx1"/>
                    </a:solidFill>
                  </a:tcPr>
                </a:tc>
              </a:tr>
              <a:tr h="14700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bg1"/>
                          </a:solidFill>
                          <a:effectLst/>
                          <a:latin typeface="Verdana" pitchFamily="-112" charset="0"/>
                          <a:ea typeface="Times New Roman" pitchFamily="-112" charset="0"/>
                          <a:cs typeface="Times New Roman" pitchFamily="-112" charset="0"/>
                        </a:rPr>
                        <a:t>Sitting with legs crossed, foot kicking slightly</a:t>
                      </a:r>
                      <a:r>
                        <a:rPr kumimoji="0" lang="en-US" sz="2800" b="0" i="0" u="none" strike="noStrike" cap="none" normalizeH="0" baseline="0">
                          <a:ln>
                            <a:noFill/>
                          </a:ln>
                          <a:solidFill>
                            <a:schemeClr val="bg1"/>
                          </a:solidFill>
                          <a:effectLst/>
                          <a:latin typeface="Arial" pitchFamily="-112" charset="0"/>
                        </a:rPr>
                        <a:t> </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bg1"/>
                          </a:solidFill>
                          <a:effectLst/>
                          <a:latin typeface="Verdana" pitchFamily="-112" charset="0"/>
                          <a:ea typeface="Times New Roman" pitchFamily="-112" charset="0"/>
                          <a:cs typeface="Times New Roman" pitchFamily="-112" charset="0"/>
                        </a:rPr>
                        <a:t>Boredom</a:t>
                      </a:r>
                      <a:r>
                        <a:rPr kumimoji="0" lang="en-US" sz="2800" b="0" i="0" u="none" strike="noStrike" cap="none" normalizeH="0" baseline="0">
                          <a:ln>
                            <a:noFill/>
                          </a:ln>
                          <a:solidFill>
                            <a:schemeClr val="bg1"/>
                          </a:solidFill>
                          <a:effectLst/>
                          <a:latin typeface="Arial" pitchFamily="-112" charset="0"/>
                        </a:rPr>
                        <a:t> </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tx1"/>
                    </a:solidFill>
                  </a:tcPr>
                </a:tc>
              </a:tr>
              <a:tr h="5826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bg1"/>
                          </a:solidFill>
                          <a:effectLst/>
                          <a:latin typeface="Verdana" pitchFamily="-112" charset="0"/>
                          <a:ea typeface="Times New Roman" pitchFamily="-112" charset="0"/>
                          <a:cs typeface="Times New Roman" pitchFamily="-112" charset="0"/>
                        </a:rPr>
                        <a:t>Sitting, legs apart</a:t>
                      </a:r>
                      <a:r>
                        <a:rPr kumimoji="0" lang="en-US" sz="2800" b="0" i="0" u="none" strike="noStrike" cap="none" normalizeH="0" baseline="0">
                          <a:ln>
                            <a:noFill/>
                          </a:ln>
                          <a:solidFill>
                            <a:schemeClr val="bg1"/>
                          </a:solidFill>
                          <a:effectLst/>
                          <a:latin typeface="Arial" pitchFamily="-112" charset="0"/>
                        </a:rPr>
                        <a:t> </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bg1"/>
                          </a:solidFill>
                          <a:effectLst/>
                          <a:latin typeface="Verdana" pitchFamily="-112" charset="0"/>
                          <a:ea typeface="Times New Roman" pitchFamily="-112" charset="0"/>
                          <a:cs typeface="Times New Roman" pitchFamily="-112" charset="0"/>
                        </a:rPr>
                        <a:t>Open, relaxed</a:t>
                      </a:r>
                      <a:r>
                        <a:rPr kumimoji="0" lang="en-US" sz="2800" b="0" i="0" u="none" strike="noStrike" cap="none" normalizeH="0" baseline="0">
                          <a:ln>
                            <a:noFill/>
                          </a:ln>
                          <a:solidFill>
                            <a:schemeClr val="bg1"/>
                          </a:solidFill>
                          <a:effectLst/>
                          <a:latin typeface="Arial" pitchFamily="-112" charset="0"/>
                        </a:rPr>
                        <a:t> </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tx1"/>
                    </a:solidFill>
                  </a:tcPr>
                </a:tc>
              </a:tr>
              <a:tr h="5715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bg1"/>
                          </a:solidFill>
                          <a:effectLst/>
                          <a:latin typeface="Verdana" pitchFamily="-112" charset="0"/>
                          <a:ea typeface="Times New Roman" pitchFamily="-112" charset="0"/>
                          <a:cs typeface="Times New Roman" pitchFamily="-112" charset="0"/>
                        </a:rPr>
                        <a:t>Arms crossed on chest</a:t>
                      </a:r>
                      <a:r>
                        <a:rPr kumimoji="0" lang="en-US" sz="2800" b="0" i="0" u="none" strike="noStrike" cap="none" normalizeH="0" baseline="0">
                          <a:ln>
                            <a:noFill/>
                          </a:ln>
                          <a:solidFill>
                            <a:schemeClr val="bg1"/>
                          </a:solidFill>
                          <a:effectLst/>
                          <a:latin typeface="Arial" pitchFamily="-112" charset="0"/>
                        </a:rPr>
                        <a:t> </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bg1"/>
                          </a:solidFill>
                          <a:effectLst/>
                          <a:latin typeface="Verdana" pitchFamily="-112" charset="0"/>
                          <a:ea typeface="Times New Roman" pitchFamily="-112" charset="0"/>
                          <a:cs typeface="Times New Roman" pitchFamily="-112" charset="0"/>
                        </a:rPr>
                        <a:t>Defensiveness</a:t>
                      </a:r>
                      <a:r>
                        <a:rPr kumimoji="0" lang="en-US" sz="2800" b="0" i="0" u="none" strike="noStrike" cap="none" normalizeH="0" baseline="0">
                          <a:ln>
                            <a:noFill/>
                          </a:ln>
                          <a:solidFill>
                            <a:schemeClr val="bg1"/>
                          </a:solidFill>
                          <a:effectLst/>
                          <a:latin typeface="Arial" pitchFamily="-112" charset="0"/>
                        </a:rPr>
                        <a:t> </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tx1"/>
                    </a:solidFill>
                  </a:tcPr>
                </a:tc>
              </a:tr>
              <a:tr h="14700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bg1"/>
                          </a:solidFill>
                          <a:effectLst/>
                          <a:latin typeface="Verdana" pitchFamily="-112" charset="0"/>
                          <a:ea typeface="Times New Roman" pitchFamily="-112" charset="0"/>
                          <a:cs typeface="Times New Roman" pitchFamily="-112" charset="0"/>
                        </a:rPr>
                        <a:t>Walking with hands in pockets, shoulders hunched</a:t>
                      </a:r>
                      <a:r>
                        <a:rPr kumimoji="0" lang="en-US" sz="2800" b="0" i="0" u="none" strike="noStrike" cap="none" normalizeH="0" baseline="0">
                          <a:ln>
                            <a:noFill/>
                          </a:ln>
                          <a:solidFill>
                            <a:schemeClr val="bg1"/>
                          </a:solidFill>
                          <a:effectLst/>
                          <a:latin typeface="Arial" pitchFamily="-112" charset="0"/>
                        </a:rPr>
                        <a:t> </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bg1"/>
                          </a:solidFill>
                          <a:effectLst/>
                          <a:latin typeface="Verdana" pitchFamily="-112" charset="0"/>
                          <a:ea typeface="Times New Roman" pitchFamily="-112" charset="0"/>
                          <a:cs typeface="Times New Roman" pitchFamily="-112" charset="0"/>
                        </a:rPr>
                        <a:t>Dejection</a:t>
                      </a:r>
                      <a:r>
                        <a:rPr kumimoji="0" lang="en-US" sz="2800" b="0" i="0" u="none" strike="noStrike" cap="none" normalizeH="0" baseline="0">
                          <a:ln>
                            <a:noFill/>
                          </a:ln>
                          <a:solidFill>
                            <a:schemeClr val="bg1"/>
                          </a:solidFill>
                          <a:effectLst/>
                          <a:latin typeface="Arial" pitchFamily="-112" charset="0"/>
                        </a:rPr>
                        <a:t> </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tx1"/>
                    </a:solidFill>
                  </a:tcPr>
                </a:tc>
              </a:tr>
            </a:tbl>
          </a:graphicData>
        </a:graphic>
      </p:graphicFrame>
    </p:spTree>
  </p:cSld>
  <p:clrMapOvr>
    <a:masterClrMapping/>
  </p:clrMapOvr>
  <p:transition advClick="0">
    <p:cover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endParaRPr lang="en-US"/>
          </a:p>
        </p:txBody>
      </p:sp>
      <p:graphicFrame>
        <p:nvGraphicFramePr>
          <p:cNvPr id="26660" name="Group 36"/>
          <p:cNvGraphicFramePr>
            <a:graphicFrameLocks noGrp="1"/>
          </p:cNvGraphicFramePr>
          <p:nvPr>
            <p:ph type="tbl" idx="1"/>
          </p:nvPr>
        </p:nvGraphicFramePr>
        <p:xfrm>
          <a:off x="0" y="0"/>
          <a:ext cx="9144000" cy="6858003"/>
        </p:xfrm>
        <a:graphic>
          <a:graphicData uri="http://schemas.openxmlformats.org/drawingml/2006/table">
            <a:tbl>
              <a:tblPr/>
              <a:tblGrid>
                <a:gridCol w="4572000"/>
                <a:gridCol w="4572000"/>
              </a:tblGrid>
              <a:tr h="10969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chemeClr val="bg1"/>
                          </a:solidFill>
                          <a:effectLst/>
                          <a:latin typeface="Verdana" pitchFamily="-112" charset="0"/>
                          <a:ea typeface="Times New Roman" pitchFamily="-112" charset="0"/>
                          <a:cs typeface="Times New Roman" pitchFamily="-112" charset="0"/>
                        </a:rPr>
                        <a:t>NONVERBAL BEHAVIOR</a:t>
                      </a:r>
                      <a:r>
                        <a:rPr kumimoji="0" lang="en-US" sz="2800" b="0" i="0" u="none" strike="noStrike" cap="none" normalizeH="0" baseline="0">
                          <a:ln>
                            <a:noFill/>
                          </a:ln>
                          <a:solidFill>
                            <a:schemeClr val="bg1"/>
                          </a:solidFill>
                          <a:effectLst/>
                          <a:latin typeface="Arial" pitchFamily="-112" charset="0"/>
                        </a:rPr>
                        <a:t> </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chemeClr val="bg1"/>
                          </a:solidFill>
                          <a:effectLst/>
                          <a:latin typeface="Verdana" pitchFamily="-112" charset="0"/>
                          <a:ea typeface="Times New Roman" pitchFamily="-112" charset="0"/>
                          <a:cs typeface="Times New Roman" pitchFamily="-112" charset="0"/>
                        </a:rPr>
                        <a:t>INTERPRETATION</a:t>
                      </a:r>
                      <a:r>
                        <a:rPr kumimoji="0" lang="en-US" sz="2800" b="0" i="0" u="none" strike="noStrike" cap="none" normalizeH="0" baseline="0">
                          <a:ln>
                            <a:noFill/>
                          </a:ln>
                          <a:solidFill>
                            <a:schemeClr val="bg1"/>
                          </a:solidFill>
                          <a:effectLst/>
                          <a:latin typeface="Arial" pitchFamily="-112" charset="0"/>
                        </a:rPr>
                        <a:t> </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2"/>
                    </a:solidFill>
                  </a:tcPr>
                </a:tc>
              </a:tr>
              <a:tr h="6016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bg1"/>
                          </a:solidFill>
                          <a:effectLst/>
                          <a:latin typeface="Verdana" pitchFamily="-112" charset="0"/>
                          <a:ea typeface="Times New Roman" pitchFamily="-112" charset="0"/>
                          <a:cs typeface="Times New Roman" pitchFamily="-112" charset="0"/>
                        </a:rPr>
                        <a:t>Hand to cheek</a:t>
                      </a:r>
                      <a:r>
                        <a:rPr kumimoji="0" lang="en-US" sz="2800" b="0" i="0" u="none" strike="noStrike" cap="none" normalizeH="0" baseline="0">
                          <a:ln>
                            <a:noFill/>
                          </a:ln>
                          <a:solidFill>
                            <a:schemeClr val="bg1"/>
                          </a:solidFill>
                          <a:effectLst/>
                          <a:latin typeface="Arial" pitchFamily="-112" charset="0"/>
                        </a:rPr>
                        <a:t> </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bg1"/>
                          </a:solidFill>
                          <a:effectLst/>
                          <a:latin typeface="Verdana" pitchFamily="-112" charset="0"/>
                          <a:ea typeface="Times New Roman" pitchFamily="-112" charset="0"/>
                          <a:cs typeface="Times New Roman" pitchFamily="-112" charset="0"/>
                        </a:rPr>
                        <a:t>Evaluation, thinking</a:t>
                      </a:r>
                      <a:r>
                        <a:rPr kumimoji="0" lang="en-US" sz="2800" b="0" i="0" u="none" strike="noStrike" cap="none" normalizeH="0" baseline="0">
                          <a:ln>
                            <a:noFill/>
                          </a:ln>
                          <a:solidFill>
                            <a:schemeClr val="bg1"/>
                          </a:solidFill>
                          <a:effectLst/>
                          <a:latin typeface="Arial" pitchFamily="-112" charset="0"/>
                        </a:rPr>
                        <a:t> </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tx1"/>
                    </a:solidFill>
                  </a:tcPr>
                </a:tc>
              </a:tr>
              <a:tr h="11064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bg1"/>
                          </a:solidFill>
                          <a:effectLst/>
                          <a:latin typeface="Verdana" pitchFamily="-112" charset="0"/>
                          <a:ea typeface="Times New Roman" pitchFamily="-112" charset="0"/>
                          <a:cs typeface="Times New Roman" pitchFamily="-112" charset="0"/>
                        </a:rPr>
                        <a:t>Touching, slightly rubbing nose</a:t>
                      </a:r>
                      <a:r>
                        <a:rPr kumimoji="0" lang="en-US" sz="2800" b="0" i="0" u="none" strike="noStrike" cap="none" normalizeH="0" baseline="0">
                          <a:ln>
                            <a:noFill/>
                          </a:ln>
                          <a:solidFill>
                            <a:schemeClr val="bg1"/>
                          </a:solidFill>
                          <a:effectLst/>
                          <a:latin typeface="Arial" pitchFamily="-112" charset="0"/>
                        </a:rPr>
                        <a:t> </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bg1"/>
                          </a:solidFill>
                          <a:effectLst/>
                          <a:latin typeface="Verdana" pitchFamily="-112" charset="0"/>
                          <a:ea typeface="Times New Roman" pitchFamily="-112" charset="0"/>
                          <a:cs typeface="Times New Roman" pitchFamily="-112" charset="0"/>
                        </a:rPr>
                        <a:t>Rejection, doubt, lying</a:t>
                      </a:r>
                      <a:r>
                        <a:rPr kumimoji="0" lang="en-US" sz="2800" b="0" i="0" u="none" strike="noStrike" cap="none" normalizeH="0" baseline="0">
                          <a:ln>
                            <a:noFill/>
                          </a:ln>
                          <a:solidFill>
                            <a:schemeClr val="bg1"/>
                          </a:solidFill>
                          <a:effectLst/>
                          <a:latin typeface="Arial" pitchFamily="-112" charset="0"/>
                        </a:rPr>
                        <a:t> </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tx1"/>
                    </a:solidFill>
                  </a:tcPr>
                </a:tc>
              </a:tr>
              <a:tr h="6191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bg1"/>
                          </a:solidFill>
                          <a:effectLst/>
                          <a:latin typeface="Verdana" pitchFamily="-112" charset="0"/>
                          <a:ea typeface="Times New Roman" pitchFamily="-112" charset="0"/>
                          <a:cs typeface="Times New Roman" pitchFamily="-112" charset="0"/>
                        </a:rPr>
                        <a:t>Rubbing the eye</a:t>
                      </a:r>
                      <a:r>
                        <a:rPr kumimoji="0" lang="en-US" sz="2800" b="0" i="0" u="none" strike="noStrike" cap="none" normalizeH="0" baseline="0">
                          <a:ln>
                            <a:noFill/>
                          </a:ln>
                          <a:solidFill>
                            <a:schemeClr val="bg1"/>
                          </a:solidFill>
                          <a:effectLst/>
                          <a:latin typeface="Arial" pitchFamily="-112" charset="0"/>
                        </a:rPr>
                        <a:t> </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bg1"/>
                          </a:solidFill>
                          <a:effectLst/>
                          <a:latin typeface="Verdana" pitchFamily="-112" charset="0"/>
                          <a:ea typeface="Times New Roman" pitchFamily="-112" charset="0"/>
                          <a:cs typeface="Times New Roman" pitchFamily="-112" charset="0"/>
                        </a:rPr>
                        <a:t>Doubt, disbelief</a:t>
                      </a:r>
                      <a:r>
                        <a:rPr kumimoji="0" lang="en-US" sz="2800" b="0" i="0" u="none" strike="noStrike" cap="none" normalizeH="0" baseline="0">
                          <a:ln>
                            <a:noFill/>
                          </a:ln>
                          <a:solidFill>
                            <a:schemeClr val="bg1"/>
                          </a:solidFill>
                          <a:effectLst/>
                          <a:latin typeface="Arial" pitchFamily="-112" charset="0"/>
                        </a:rPr>
                        <a:t> </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tx1"/>
                    </a:solidFill>
                  </a:tcPr>
                </a:tc>
              </a:tr>
              <a:tr h="10969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bg1"/>
                          </a:solidFill>
                          <a:effectLst/>
                          <a:latin typeface="Verdana" pitchFamily="-112" charset="0"/>
                          <a:ea typeface="Times New Roman" pitchFamily="-112" charset="0"/>
                          <a:cs typeface="Times New Roman" pitchFamily="-112" charset="0"/>
                        </a:rPr>
                        <a:t>Hands clasped behind back</a:t>
                      </a:r>
                      <a:r>
                        <a:rPr kumimoji="0" lang="en-US" sz="2800" b="0" i="0" u="none" strike="noStrike" cap="none" normalizeH="0" baseline="0">
                          <a:ln>
                            <a:noFill/>
                          </a:ln>
                          <a:solidFill>
                            <a:schemeClr val="bg1"/>
                          </a:solidFill>
                          <a:effectLst/>
                          <a:latin typeface="Arial" pitchFamily="-112" charset="0"/>
                        </a:rPr>
                        <a:t> </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bg1"/>
                          </a:solidFill>
                          <a:effectLst/>
                          <a:latin typeface="Verdana" pitchFamily="-112" charset="0"/>
                          <a:ea typeface="Times New Roman" pitchFamily="-112" charset="0"/>
                          <a:cs typeface="Times New Roman" pitchFamily="-112" charset="0"/>
                        </a:rPr>
                        <a:t>Anger, frustration, apprehension</a:t>
                      </a:r>
                      <a:r>
                        <a:rPr kumimoji="0" lang="en-US" sz="2800" b="0" i="0" u="none" strike="noStrike" cap="none" normalizeH="0" baseline="0">
                          <a:ln>
                            <a:noFill/>
                          </a:ln>
                          <a:solidFill>
                            <a:schemeClr val="bg1"/>
                          </a:solidFill>
                          <a:effectLst/>
                          <a:latin typeface="Arial" pitchFamily="-112" charset="0"/>
                        </a:rPr>
                        <a:t> </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tx1"/>
                    </a:solidFill>
                  </a:tcPr>
                </a:tc>
              </a:tr>
              <a:tr h="6016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bg1"/>
                          </a:solidFill>
                          <a:effectLst/>
                          <a:latin typeface="Verdana" pitchFamily="-112" charset="0"/>
                          <a:ea typeface="Times New Roman" pitchFamily="-112" charset="0"/>
                          <a:cs typeface="Times New Roman" pitchFamily="-112" charset="0"/>
                        </a:rPr>
                        <a:t>Locked ankles</a:t>
                      </a:r>
                      <a:r>
                        <a:rPr kumimoji="0" lang="en-US" sz="2800" b="0" i="0" u="none" strike="noStrike" cap="none" normalizeH="0" baseline="0">
                          <a:ln>
                            <a:noFill/>
                          </a:ln>
                          <a:solidFill>
                            <a:schemeClr val="bg1"/>
                          </a:solidFill>
                          <a:effectLst/>
                          <a:latin typeface="Arial" pitchFamily="-112" charset="0"/>
                        </a:rPr>
                        <a:t> </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bg1"/>
                          </a:solidFill>
                          <a:effectLst/>
                          <a:latin typeface="Verdana" pitchFamily="-112" charset="0"/>
                          <a:ea typeface="Times New Roman" pitchFamily="-112" charset="0"/>
                          <a:cs typeface="Times New Roman" pitchFamily="-112" charset="0"/>
                        </a:rPr>
                        <a:t>Apprehension</a:t>
                      </a:r>
                      <a:r>
                        <a:rPr kumimoji="0" lang="en-US" sz="2800" b="0" i="0" u="none" strike="noStrike" cap="none" normalizeH="0" baseline="0">
                          <a:ln>
                            <a:noFill/>
                          </a:ln>
                          <a:solidFill>
                            <a:schemeClr val="bg1"/>
                          </a:solidFill>
                          <a:effectLst/>
                          <a:latin typeface="Arial" pitchFamily="-112" charset="0"/>
                        </a:rPr>
                        <a:t> </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tx1"/>
                    </a:solidFill>
                  </a:tcPr>
                </a:tc>
              </a:tr>
              <a:tr h="10969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bg1"/>
                          </a:solidFill>
                          <a:effectLst/>
                          <a:latin typeface="Verdana" pitchFamily="-112" charset="0"/>
                          <a:ea typeface="Times New Roman" pitchFamily="-112" charset="0"/>
                          <a:cs typeface="Times New Roman" pitchFamily="-112" charset="0"/>
                        </a:rPr>
                        <a:t>Head resting in hand, eyes downcast</a:t>
                      </a:r>
                      <a:r>
                        <a:rPr kumimoji="0" lang="en-US" sz="2800" b="0" i="0" u="none" strike="noStrike" cap="none" normalizeH="0" baseline="0">
                          <a:ln>
                            <a:noFill/>
                          </a:ln>
                          <a:solidFill>
                            <a:schemeClr val="bg1"/>
                          </a:solidFill>
                          <a:effectLst/>
                          <a:latin typeface="Arial" pitchFamily="-112" charset="0"/>
                        </a:rPr>
                        <a:t> </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bg1"/>
                          </a:solidFill>
                          <a:effectLst/>
                          <a:latin typeface="Verdana" pitchFamily="-112" charset="0"/>
                          <a:ea typeface="Times New Roman" pitchFamily="-112" charset="0"/>
                          <a:cs typeface="Times New Roman" pitchFamily="-112" charset="0"/>
                        </a:rPr>
                        <a:t>Boredom</a:t>
                      </a:r>
                      <a:r>
                        <a:rPr kumimoji="0" lang="en-US" sz="2800" b="0" i="0" u="none" strike="noStrike" cap="none" normalizeH="0" baseline="0">
                          <a:ln>
                            <a:noFill/>
                          </a:ln>
                          <a:solidFill>
                            <a:schemeClr val="bg1"/>
                          </a:solidFill>
                          <a:effectLst/>
                          <a:latin typeface="Arial" pitchFamily="-112" charset="0"/>
                        </a:rPr>
                        <a:t> </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tx1"/>
                    </a:solidFill>
                  </a:tcPr>
                </a:tc>
              </a:tr>
              <a:tr h="6381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bg1"/>
                          </a:solidFill>
                          <a:effectLst/>
                          <a:latin typeface="Verdana" pitchFamily="-112" charset="0"/>
                          <a:ea typeface="Times New Roman" pitchFamily="-112" charset="0"/>
                          <a:cs typeface="Times New Roman" pitchFamily="-112" charset="0"/>
                        </a:rPr>
                        <a:t>Rubbing hands</a:t>
                      </a:r>
                      <a:r>
                        <a:rPr kumimoji="0" lang="en-US" sz="2800" b="0" i="0" u="none" strike="noStrike" cap="none" normalizeH="0" baseline="0">
                          <a:ln>
                            <a:noFill/>
                          </a:ln>
                          <a:solidFill>
                            <a:schemeClr val="bg1"/>
                          </a:solidFill>
                          <a:effectLst/>
                          <a:latin typeface="Arial" pitchFamily="-112" charset="0"/>
                        </a:rPr>
                        <a:t> </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bg1"/>
                          </a:solidFill>
                          <a:effectLst/>
                          <a:latin typeface="Verdana" pitchFamily="-112" charset="0"/>
                          <a:ea typeface="Times New Roman" pitchFamily="-112" charset="0"/>
                          <a:cs typeface="Times New Roman" pitchFamily="-112" charset="0"/>
                        </a:rPr>
                        <a:t>Anticipation</a:t>
                      </a:r>
                      <a:r>
                        <a:rPr kumimoji="0" lang="en-US" sz="2800" b="0" i="0" u="none" strike="noStrike" cap="none" normalizeH="0" baseline="0">
                          <a:ln>
                            <a:noFill/>
                          </a:ln>
                          <a:solidFill>
                            <a:schemeClr val="bg1"/>
                          </a:solidFill>
                          <a:effectLst/>
                          <a:latin typeface="Arial" pitchFamily="-112" charset="0"/>
                        </a:rPr>
                        <a:t> </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tx1"/>
                    </a:solidFill>
                  </a:tcPr>
                </a:tc>
              </a:tr>
            </a:tbl>
          </a:graphicData>
        </a:graphic>
      </p:graphicFrame>
    </p:spTree>
  </p:cSld>
  <p:clrMapOvr>
    <a:masterClrMapping/>
  </p:clrMapOvr>
  <p:transition advClick="0">
    <p:cover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539750" y="2492375"/>
            <a:ext cx="8229600" cy="1143000"/>
          </a:xfrm>
        </p:spPr>
        <p:txBody>
          <a:bodyPr/>
          <a:lstStyle/>
          <a:p>
            <a:r>
              <a:rPr lang="en-GB">
                <a:solidFill>
                  <a:schemeClr val="bg1"/>
                </a:solidFill>
              </a:rPr>
              <a:t>A Small Class Exercise</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a:solidFill>
                  <a:schemeClr val="bg1"/>
                </a:solidFill>
              </a:rPr>
              <a:t>So What Does This Mean?</a:t>
            </a:r>
          </a:p>
        </p:txBody>
      </p:sp>
      <p:pic>
        <p:nvPicPr>
          <p:cNvPr id="7172" name="Picture 4" descr="hands2"/>
          <p:cNvPicPr>
            <a:picLocks noGrp="1" noChangeAspect="1" noChangeArrowheads="1"/>
          </p:cNvPicPr>
          <p:nvPr>
            <p:ph type="clipArt" sz="half" idx="1"/>
          </p:nvPr>
        </p:nvPicPr>
        <p:blipFill>
          <a:blip r:embed="rId2">
            <a:alphaModFix/>
          </a:blip>
          <a:srcRect/>
          <a:stretch>
            <a:fillRect/>
          </a:stretch>
        </p:blipFill>
        <p:spPr>
          <a:xfrm>
            <a:off x="457200" y="2209800"/>
            <a:ext cx="4033838" cy="2487613"/>
          </a:xfrm>
          <a:solidFill>
            <a:schemeClr val="bg1"/>
          </a:solidFill>
        </p:spPr>
      </p:pic>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0" y="1412875"/>
            <a:ext cx="6553200" cy="3890963"/>
          </a:xfrm>
        </p:spPr>
        <p:txBody>
          <a:bodyPr/>
          <a:lstStyle/>
          <a:p>
            <a:pPr algn="l"/>
            <a:r>
              <a:rPr lang="en-US" sz="3600" dirty="0">
                <a:solidFill>
                  <a:schemeClr val="bg1"/>
                </a:solidFill>
              </a:rPr>
              <a:t>Communication in general is</a:t>
            </a:r>
            <a:r>
              <a:rPr lang="en-US" sz="3600" dirty="0" smtClean="0">
                <a:solidFill>
                  <a:schemeClr val="bg1"/>
                </a:solidFill>
              </a:rPr>
              <a:t> the process </a:t>
            </a:r>
            <a:r>
              <a:rPr lang="en-US" sz="3600" dirty="0">
                <a:solidFill>
                  <a:schemeClr val="bg1"/>
                </a:solidFill>
              </a:rPr>
              <a:t>of sending and receiving messages that enables humans to share knowledge, attitudes, and skills. Although we usually identify communication with speech, communication is composed of two </a:t>
            </a:r>
            <a:r>
              <a:rPr lang="en-US" sz="3600" dirty="0" smtClean="0">
                <a:solidFill>
                  <a:schemeClr val="bg1"/>
                </a:solidFill>
              </a:rPr>
              <a:t>dimensions: </a:t>
            </a:r>
            <a:r>
              <a:rPr lang="en-US" sz="3600" dirty="0">
                <a:solidFill>
                  <a:schemeClr val="bg1"/>
                </a:solidFill>
              </a:rPr>
              <a:t>- verbal and nonverbal</a:t>
            </a:r>
            <a:r>
              <a:rPr lang="en-US" sz="3600" dirty="0"/>
              <a:t>. </a:t>
            </a:r>
            <a:endParaRPr lang="en-GB" sz="3600" dirty="0"/>
          </a:p>
        </p:txBody>
      </p:sp>
      <p:pic>
        <p:nvPicPr>
          <p:cNvPr id="2052" name="Picture 4" descr="angry_little_girl_body_language"/>
          <p:cNvPicPr>
            <a:picLocks noChangeAspect="1" noChangeArrowheads="1"/>
          </p:cNvPicPr>
          <p:nvPr/>
        </p:nvPicPr>
        <p:blipFill>
          <a:blip r:embed="rId2">
            <a:grayscl/>
          </a:blip>
          <a:srcRect/>
          <a:stretch>
            <a:fillRect/>
          </a:stretch>
        </p:blipFill>
        <p:spPr bwMode="auto">
          <a:xfrm>
            <a:off x="6096000" y="697043"/>
            <a:ext cx="3352800" cy="6313357"/>
          </a:xfrm>
          <a:prstGeom prst="rect">
            <a:avLst/>
          </a:prstGeom>
          <a:noFill/>
        </p:spPr>
      </p:pic>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052"/>
                                        </p:tgtEl>
                                        <p:attrNameLst>
                                          <p:attrName>style.visibility</p:attrName>
                                        </p:attrNameLst>
                                      </p:cBhvr>
                                      <p:to>
                                        <p:strVal val="visible"/>
                                      </p:to>
                                    </p:set>
                                    <p:anim calcmode="lin" valueType="num">
                                      <p:cBhvr additive="base">
                                        <p:cTn id="7" dur="2000" fill="hold"/>
                                        <p:tgtEl>
                                          <p:spTgt spid="2052"/>
                                        </p:tgtEl>
                                        <p:attrNameLst>
                                          <p:attrName>ppt_x</p:attrName>
                                        </p:attrNameLst>
                                      </p:cBhvr>
                                      <p:tavLst>
                                        <p:tav tm="0">
                                          <p:val>
                                            <p:strVal val="#ppt_x"/>
                                          </p:val>
                                        </p:tav>
                                        <p:tav tm="100000">
                                          <p:val>
                                            <p:strVal val="#ppt_x"/>
                                          </p:val>
                                        </p:tav>
                                      </p:tavLst>
                                    </p:anim>
                                    <p:anim calcmode="lin" valueType="num">
                                      <p:cBhvr additive="base">
                                        <p:cTn id="8" dur="2000" fill="hold"/>
                                        <p:tgtEl>
                                          <p:spTgt spid="20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a:solidFill>
                  <a:schemeClr val="bg1"/>
                </a:solidFill>
              </a:rPr>
              <a:t>So What Does This Mean?</a:t>
            </a:r>
          </a:p>
        </p:txBody>
      </p:sp>
      <p:sp>
        <p:nvSpPr>
          <p:cNvPr id="7171" name="Rectangle 3"/>
          <p:cNvSpPr>
            <a:spLocks noGrp="1" noChangeArrowheads="1"/>
          </p:cNvSpPr>
          <p:nvPr>
            <p:ph type="body" sz="half" idx="2"/>
          </p:nvPr>
        </p:nvSpPr>
        <p:spPr>
          <a:xfrm>
            <a:off x="4652963" y="1600200"/>
            <a:ext cx="4033837" cy="4525963"/>
          </a:xfrm>
        </p:spPr>
        <p:txBody>
          <a:bodyPr/>
          <a:lstStyle/>
          <a:p>
            <a:r>
              <a:rPr lang="en-US" sz="4000" b="1">
                <a:solidFill>
                  <a:schemeClr val="bg1"/>
                </a:solidFill>
              </a:rPr>
              <a:t>Let me see!</a:t>
            </a:r>
          </a:p>
          <a:p>
            <a:r>
              <a:rPr lang="en-US" sz="3600" b="1">
                <a:solidFill>
                  <a:schemeClr val="bg1"/>
                </a:solidFill>
              </a:rPr>
              <a:t>Authoritative</a:t>
            </a:r>
            <a:r>
              <a:rPr lang="en-US" sz="4000" b="1">
                <a:solidFill>
                  <a:schemeClr val="bg1"/>
                </a:solidFill>
              </a:rPr>
              <a:t> </a:t>
            </a:r>
          </a:p>
          <a:p>
            <a:r>
              <a:rPr lang="en-US" sz="4000" b="1">
                <a:solidFill>
                  <a:schemeClr val="bg1"/>
                </a:solidFill>
              </a:rPr>
              <a:t>Pondering </a:t>
            </a:r>
          </a:p>
          <a:p>
            <a:r>
              <a:rPr lang="en-US" sz="4000" b="1">
                <a:solidFill>
                  <a:schemeClr val="bg1"/>
                </a:solidFill>
              </a:rPr>
              <a:t>Thinking</a:t>
            </a:r>
          </a:p>
          <a:p>
            <a:r>
              <a:rPr lang="en-US" sz="4000" b="1">
                <a:solidFill>
                  <a:schemeClr val="bg1"/>
                </a:solidFill>
              </a:rPr>
              <a:t>Considering</a:t>
            </a:r>
          </a:p>
        </p:txBody>
      </p:sp>
      <p:pic>
        <p:nvPicPr>
          <p:cNvPr id="7172" name="Picture 4" descr="hands2"/>
          <p:cNvPicPr>
            <a:picLocks noGrp="1" noChangeAspect="1" noChangeArrowheads="1"/>
          </p:cNvPicPr>
          <p:nvPr>
            <p:ph type="clipArt" sz="half" idx="1"/>
          </p:nvPr>
        </p:nvPicPr>
        <p:blipFill>
          <a:blip r:embed="rId2">
            <a:alphaModFix/>
          </a:blip>
          <a:srcRect/>
          <a:stretch>
            <a:fillRect/>
          </a:stretch>
        </p:blipFill>
        <p:spPr>
          <a:xfrm>
            <a:off x="457200" y="2209800"/>
            <a:ext cx="4033838" cy="2487613"/>
          </a:xfrm>
          <a:solidFill>
            <a:schemeClr val="bg1"/>
          </a:solidFill>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 calcmode="lin" valueType="num">
                                      <p:cBhvr additive="base">
                                        <p:cTn id="7" dur="500" fill="hold"/>
                                        <p:tgtEl>
                                          <p:spTgt spid="7171">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717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171">
                                            <p:txEl>
                                              <p:pRg st="1" end="1"/>
                                            </p:txEl>
                                          </p:spTgt>
                                        </p:tgtEl>
                                        <p:attrNameLst>
                                          <p:attrName>style.visibility</p:attrName>
                                        </p:attrNameLst>
                                      </p:cBhvr>
                                      <p:to>
                                        <p:strVal val="visible"/>
                                      </p:to>
                                    </p:set>
                                    <p:anim calcmode="lin" valueType="num">
                                      <p:cBhvr additive="base">
                                        <p:cTn id="13" dur="500" fill="hold"/>
                                        <p:tgtEl>
                                          <p:spTgt spid="7171">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7171">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171">
                                            <p:txEl>
                                              <p:pRg st="2" end="2"/>
                                            </p:txEl>
                                          </p:spTgt>
                                        </p:tgtEl>
                                        <p:attrNameLst>
                                          <p:attrName>style.visibility</p:attrName>
                                        </p:attrNameLst>
                                      </p:cBhvr>
                                      <p:to>
                                        <p:strVal val="visible"/>
                                      </p:to>
                                    </p:set>
                                    <p:anim calcmode="lin" valueType="num">
                                      <p:cBhvr additive="base">
                                        <p:cTn id="19" dur="500" fill="hold"/>
                                        <p:tgtEl>
                                          <p:spTgt spid="7171">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7171">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7171">
                                            <p:txEl>
                                              <p:pRg st="3" end="3"/>
                                            </p:txEl>
                                          </p:spTgt>
                                        </p:tgtEl>
                                        <p:attrNameLst>
                                          <p:attrName>style.visibility</p:attrName>
                                        </p:attrNameLst>
                                      </p:cBhvr>
                                      <p:to>
                                        <p:strVal val="visible"/>
                                      </p:to>
                                    </p:set>
                                    <p:anim calcmode="lin" valueType="num">
                                      <p:cBhvr additive="base">
                                        <p:cTn id="25" dur="500" fill="hold"/>
                                        <p:tgtEl>
                                          <p:spTgt spid="7171">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7171">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7171">
                                            <p:txEl>
                                              <p:pRg st="4" end="4"/>
                                            </p:txEl>
                                          </p:spTgt>
                                        </p:tgtEl>
                                        <p:attrNameLst>
                                          <p:attrName>style.visibility</p:attrName>
                                        </p:attrNameLst>
                                      </p:cBhvr>
                                      <p:to>
                                        <p:strVal val="visible"/>
                                      </p:to>
                                    </p:set>
                                    <p:anim calcmode="lin" valueType="num">
                                      <p:cBhvr additive="base">
                                        <p:cTn id="31" dur="500" fill="hold"/>
                                        <p:tgtEl>
                                          <p:spTgt spid="7171">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7171">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autoUpdateAnimBg="0"/>
    </p:bld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a:solidFill>
                  <a:schemeClr val="bg1"/>
                </a:solidFill>
              </a:rPr>
              <a:t>So What Does This Mean?</a:t>
            </a:r>
          </a:p>
        </p:txBody>
      </p:sp>
      <p:pic>
        <p:nvPicPr>
          <p:cNvPr id="9220" name="Picture 4" descr="helphand2"/>
          <p:cNvPicPr>
            <a:picLocks noGrp="1" noChangeAspect="1" noChangeArrowheads="1"/>
          </p:cNvPicPr>
          <p:nvPr>
            <p:ph type="clipArt" sz="half" idx="1"/>
          </p:nvPr>
        </p:nvPicPr>
        <p:blipFill>
          <a:blip r:embed="rId2"/>
          <a:srcRect/>
          <a:stretch>
            <a:fillRect/>
          </a:stretch>
        </p:blipFill>
        <p:spPr>
          <a:xfrm>
            <a:off x="457200" y="2276475"/>
            <a:ext cx="4033838" cy="3171825"/>
          </a:xfrm>
        </p:spPr>
      </p:pic>
      <p:sp>
        <p:nvSpPr>
          <p:cNvPr id="7" name="Text Placeholder 6"/>
          <p:cNvSpPr>
            <a:spLocks noGrp="1"/>
          </p:cNvSpPr>
          <p:nvPr>
            <p:ph type="body" sz="half" idx="2"/>
          </p:nvPr>
        </p:nvSpPr>
        <p:spPr>
          <a:ln>
            <a:noFill/>
          </a:ln>
        </p:spPr>
        <p:txBody>
          <a:bodyPr/>
          <a:lstStyle/>
          <a:p>
            <a:endParaRPr lang="en-US" dirty="0"/>
          </a:p>
        </p:txBody>
      </p:sp>
    </p:spTree>
  </p:cSld>
  <p:clrMapOvr>
    <a:masterClrMapping/>
  </p:clrMapOvr>
  <p:transition>
    <p:dissolv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a:solidFill>
                  <a:schemeClr val="bg1"/>
                </a:solidFill>
              </a:rPr>
              <a:t>So What Does This Mean?</a:t>
            </a:r>
          </a:p>
        </p:txBody>
      </p:sp>
      <p:sp>
        <p:nvSpPr>
          <p:cNvPr id="9219" name="Rectangle 3"/>
          <p:cNvSpPr>
            <a:spLocks noGrp="1" noChangeArrowheads="1"/>
          </p:cNvSpPr>
          <p:nvPr>
            <p:ph type="body" sz="half" idx="2"/>
          </p:nvPr>
        </p:nvSpPr>
        <p:spPr>
          <a:xfrm>
            <a:off x="4652963" y="1600200"/>
            <a:ext cx="4033837" cy="4525963"/>
          </a:xfrm>
        </p:spPr>
        <p:txBody>
          <a:bodyPr/>
          <a:lstStyle/>
          <a:p>
            <a:pPr>
              <a:lnSpc>
                <a:spcPct val="90000"/>
              </a:lnSpc>
            </a:pPr>
            <a:r>
              <a:rPr lang="en-US" sz="4000" b="1">
                <a:solidFill>
                  <a:schemeClr val="bg1"/>
                </a:solidFill>
              </a:rPr>
              <a:t>Can I help!</a:t>
            </a:r>
          </a:p>
          <a:p>
            <a:pPr>
              <a:lnSpc>
                <a:spcPct val="90000"/>
              </a:lnSpc>
            </a:pPr>
            <a:r>
              <a:rPr lang="en-US" sz="4000" b="1">
                <a:solidFill>
                  <a:schemeClr val="bg1"/>
                </a:solidFill>
              </a:rPr>
              <a:t>Trust me!</a:t>
            </a:r>
          </a:p>
          <a:p>
            <a:pPr>
              <a:lnSpc>
                <a:spcPct val="90000"/>
              </a:lnSpc>
            </a:pPr>
            <a:r>
              <a:rPr lang="en-US" sz="4000" b="1">
                <a:solidFill>
                  <a:schemeClr val="bg1"/>
                </a:solidFill>
              </a:rPr>
              <a:t>You’re in good hands!</a:t>
            </a:r>
          </a:p>
          <a:p>
            <a:pPr>
              <a:lnSpc>
                <a:spcPct val="90000"/>
              </a:lnSpc>
            </a:pPr>
            <a:r>
              <a:rPr lang="en-US" sz="4000" b="1">
                <a:solidFill>
                  <a:schemeClr val="bg1"/>
                </a:solidFill>
              </a:rPr>
              <a:t>Helping Hand</a:t>
            </a:r>
          </a:p>
        </p:txBody>
      </p:sp>
      <p:pic>
        <p:nvPicPr>
          <p:cNvPr id="9220" name="Picture 4" descr="helphand2"/>
          <p:cNvPicPr>
            <a:picLocks noGrp="1" noChangeAspect="1" noChangeArrowheads="1"/>
          </p:cNvPicPr>
          <p:nvPr>
            <p:ph type="clipArt" sz="half" idx="1"/>
          </p:nvPr>
        </p:nvPicPr>
        <p:blipFill>
          <a:blip r:embed="rId2"/>
          <a:srcRect/>
          <a:stretch>
            <a:fillRect/>
          </a:stretch>
        </p:blipFill>
        <p:spPr>
          <a:xfrm>
            <a:off x="457200" y="2276475"/>
            <a:ext cx="4033838" cy="3171825"/>
          </a:xfr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 calcmode="lin" valueType="num">
                                      <p:cBhvr additive="base">
                                        <p:cTn id="7" dur="500" fill="hold"/>
                                        <p:tgtEl>
                                          <p:spTgt spid="921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921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219">
                                            <p:txEl>
                                              <p:pRg st="1" end="1"/>
                                            </p:txEl>
                                          </p:spTgt>
                                        </p:tgtEl>
                                        <p:attrNameLst>
                                          <p:attrName>style.visibility</p:attrName>
                                        </p:attrNameLst>
                                      </p:cBhvr>
                                      <p:to>
                                        <p:strVal val="visible"/>
                                      </p:to>
                                    </p:set>
                                    <p:anim calcmode="lin" valueType="num">
                                      <p:cBhvr additive="base">
                                        <p:cTn id="13" dur="500" fill="hold"/>
                                        <p:tgtEl>
                                          <p:spTgt spid="9219">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921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219">
                                            <p:txEl>
                                              <p:pRg st="2" end="2"/>
                                            </p:txEl>
                                          </p:spTgt>
                                        </p:tgtEl>
                                        <p:attrNameLst>
                                          <p:attrName>style.visibility</p:attrName>
                                        </p:attrNameLst>
                                      </p:cBhvr>
                                      <p:to>
                                        <p:strVal val="visible"/>
                                      </p:to>
                                    </p:set>
                                    <p:anim calcmode="lin" valueType="num">
                                      <p:cBhvr additive="base">
                                        <p:cTn id="19" dur="500" fill="hold"/>
                                        <p:tgtEl>
                                          <p:spTgt spid="9219">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921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9219">
                                            <p:txEl>
                                              <p:pRg st="3" end="3"/>
                                            </p:txEl>
                                          </p:spTgt>
                                        </p:tgtEl>
                                        <p:attrNameLst>
                                          <p:attrName>style.visibility</p:attrName>
                                        </p:attrNameLst>
                                      </p:cBhvr>
                                      <p:to>
                                        <p:strVal val="visible"/>
                                      </p:to>
                                    </p:set>
                                    <p:anim calcmode="lin" valueType="num">
                                      <p:cBhvr additive="base">
                                        <p:cTn id="25" dur="500" fill="hold"/>
                                        <p:tgtEl>
                                          <p:spTgt spid="9219">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9219">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autoUpdateAnimBg="0"/>
    </p:bld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solidFill>
                  <a:schemeClr val="bg1"/>
                </a:solidFill>
              </a:rPr>
              <a:t>So What Does This Mean?</a:t>
            </a:r>
          </a:p>
        </p:txBody>
      </p:sp>
      <p:pic>
        <p:nvPicPr>
          <p:cNvPr id="8196" name="Picture 4" descr="gazedown"/>
          <p:cNvPicPr>
            <a:picLocks noGrp="1" noChangeAspect="1" noChangeArrowheads="1"/>
          </p:cNvPicPr>
          <p:nvPr>
            <p:ph type="clipArt" sz="half" idx="1"/>
          </p:nvPr>
        </p:nvPicPr>
        <p:blipFill>
          <a:blip r:embed="rId2"/>
          <a:srcRect/>
          <a:stretch>
            <a:fillRect/>
          </a:stretch>
        </p:blipFill>
        <p:spPr>
          <a:xfrm>
            <a:off x="1027113" y="1600200"/>
            <a:ext cx="2894012" cy="4525963"/>
          </a:xfrm>
        </p:spPr>
      </p:pic>
      <p:sp>
        <p:nvSpPr>
          <p:cNvPr id="7" name="Text Placeholder 6"/>
          <p:cNvSpPr>
            <a:spLocks noGrp="1"/>
          </p:cNvSpPr>
          <p:nvPr>
            <p:ph type="body" sz="half" idx="2"/>
          </p:nvPr>
        </p:nvSpPr>
        <p:spPr/>
        <p:txBody>
          <a:bodyPr/>
          <a:lstStyle/>
          <a:p>
            <a:endParaRPr lang="en-US" dirty="0">
              <a:noFill/>
            </a:endParaRPr>
          </a:p>
        </p:txBody>
      </p:sp>
    </p:spTree>
  </p:cSld>
  <p:clrMapOvr>
    <a:masterClrMapping/>
  </p:clrMapOvr>
  <p:transition>
    <p:dissolv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solidFill>
                  <a:schemeClr val="bg1"/>
                </a:solidFill>
              </a:rPr>
              <a:t>So What Does This Mean?</a:t>
            </a:r>
          </a:p>
        </p:txBody>
      </p:sp>
      <p:sp>
        <p:nvSpPr>
          <p:cNvPr id="8195" name="Rectangle 3"/>
          <p:cNvSpPr>
            <a:spLocks noGrp="1" noChangeArrowheads="1"/>
          </p:cNvSpPr>
          <p:nvPr>
            <p:ph type="body" sz="half" idx="2"/>
          </p:nvPr>
        </p:nvSpPr>
        <p:spPr>
          <a:xfrm>
            <a:off x="4652963" y="1600200"/>
            <a:ext cx="4033837" cy="4525963"/>
          </a:xfrm>
        </p:spPr>
        <p:txBody>
          <a:bodyPr/>
          <a:lstStyle/>
          <a:p>
            <a:pPr>
              <a:buFontTx/>
              <a:buNone/>
            </a:pPr>
            <a:endParaRPr lang="en-US" sz="4000" b="1">
              <a:solidFill>
                <a:schemeClr val="bg1"/>
              </a:solidFill>
            </a:endParaRPr>
          </a:p>
          <a:p>
            <a:r>
              <a:rPr lang="en-US" sz="4000" b="1">
                <a:solidFill>
                  <a:schemeClr val="bg1"/>
                </a:solidFill>
              </a:rPr>
              <a:t>Dejected</a:t>
            </a:r>
          </a:p>
          <a:p>
            <a:r>
              <a:rPr lang="en-US" sz="3600" b="1">
                <a:solidFill>
                  <a:schemeClr val="bg1"/>
                </a:solidFill>
              </a:rPr>
              <a:t>Disappointed</a:t>
            </a:r>
          </a:p>
          <a:p>
            <a:r>
              <a:rPr lang="en-US" sz="3600" b="1">
                <a:solidFill>
                  <a:schemeClr val="bg1"/>
                </a:solidFill>
              </a:rPr>
              <a:t>Lost it.</a:t>
            </a:r>
          </a:p>
        </p:txBody>
      </p:sp>
      <p:pic>
        <p:nvPicPr>
          <p:cNvPr id="8196" name="Picture 4" descr="gazedown"/>
          <p:cNvPicPr>
            <a:picLocks noGrp="1" noChangeAspect="1" noChangeArrowheads="1"/>
          </p:cNvPicPr>
          <p:nvPr>
            <p:ph type="clipArt" sz="half" idx="1"/>
          </p:nvPr>
        </p:nvPicPr>
        <p:blipFill>
          <a:blip r:embed="rId2"/>
          <a:srcRect/>
          <a:stretch>
            <a:fillRect/>
          </a:stretch>
        </p:blipFill>
        <p:spPr>
          <a:xfrm>
            <a:off x="1027113" y="1600200"/>
            <a:ext cx="2894012" cy="4525963"/>
          </a:xfr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195">
                                            <p:txEl>
                                              <p:pRg st="1" end="1"/>
                                            </p:txEl>
                                          </p:spTgt>
                                        </p:tgtEl>
                                        <p:attrNameLst>
                                          <p:attrName>style.visibility</p:attrName>
                                        </p:attrNameLst>
                                      </p:cBhvr>
                                      <p:to>
                                        <p:strVal val="visible"/>
                                      </p:to>
                                    </p:set>
                                    <p:anim calcmode="lin" valueType="num">
                                      <p:cBhvr additive="base">
                                        <p:cTn id="7" dur="500" fill="hold"/>
                                        <p:tgtEl>
                                          <p:spTgt spid="8195">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819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195">
                                            <p:txEl>
                                              <p:pRg st="2" end="2"/>
                                            </p:txEl>
                                          </p:spTgt>
                                        </p:tgtEl>
                                        <p:attrNameLst>
                                          <p:attrName>style.visibility</p:attrName>
                                        </p:attrNameLst>
                                      </p:cBhvr>
                                      <p:to>
                                        <p:strVal val="visible"/>
                                      </p:to>
                                    </p:set>
                                    <p:anim calcmode="lin" valueType="num">
                                      <p:cBhvr additive="base">
                                        <p:cTn id="13" dur="500" fill="hold"/>
                                        <p:tgtEl>
                                          <p:spTgt spid="8195">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819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8195">
                                            <p:txEl>
                                              <p:pRg st="3" end="3"/>
                                            </p:txEl>
                                          </p:spTgt>
                                        </p:tgtEl>
                                        <p:attrNameLst>
                                          <p:attrName>style.visibility</p:attrName>
                                        </p:attrNameLst>
                                      </p:cBhvr>
                                      <p:to>
                                        <p:strVal val="visible"/>
                                      </p:to>
                                    </p:set>
                                    <p:anim calcmode="lin" valueType="num">
                                      <p:cBhvr additive="base">
                                        <p:cTn id="19" dur="500" fill="hold"/>
                                        <p:tgtEl>
                                          <p:spTgt spid="8195">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8195">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autoUpdateAnimBg="0"/>
    </p:bld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a:solidFill>
                  <a:schemeClr val="bg1"/>
                </a:solidFill>
              </a:rPr>
              <a:t>So What Does This Mean?</a:t>
            </a:r>
          </a:p>
        </p:txBody>
      </p:sp>
      <p:pic>
        <p:nvPicPr>
          <p:cNvPr id="10244" name="Picture 4" descr="palmdown"/>
          <p:cNvPicPr>
            <a:picLocks noGrp="1" noChangeAspect="1" noChangeArrowheads="1"/>
          </p:cNvPicPr>
          <p:nvPr>
            <p:ph type="clipArt" sz="half" idx="1"/>
          </p:nvPr>
        </p:nvPicPr>
        <p:blipFill>
          <a:blip r:embed="rId2"/>
          <a:srcRect/>
          <a:stretch>
            <a:fillRect/>
          </a:stretch>
        </p:blipFill>
        <p:spPr>
          <a:xfrm>
            <a:off x="936625" y="1600200"/>
            <a:ext cx="3073400" cy="4525963"/>
          </a:xfrm>
        </p:spPr>
      </p:pic>
      <p:sp>
        <p:nvSpPr>
          <p:cNvPr id="7" name="Text Placeholder 6"/>
          <p:cNvSpPr>
            <a:spLocks noGrp="1"/>
          </p:cNvSpPr>
          <p:nvPr>
            <p:ph type="body" sz="half" idx="2"/>
          </p:nvPr>
        </p:nvSpPr>
        <p:spPr/>
        <p:txBody>
          <a:bodyPr/>
          <a:lstStyle/>
          <a:p>
            <a:endParaRPr lang="en-US"/>
          </a:p>
        </p:txBody>
      </p:sp>
    </p:spTree>
  </p:cSld>
  <p:clrMapOvr>
    <a:masterClrMapping/>
  </p:clrMapOvr>
  <p:transition>
    <p:dissolv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a:solidFill>
                  <a:schemeClr val="bg1"/>
                </a:solidFill>
              </a:rPr>
              <a:t>So What Does This Mean?</a:t>
            </a:r>
          </a:p>
        </p:txBody>
      </p:sp>
      <p:sp>
        <p:nvSpPr>
          <p:cNvPr id="10243" name="Rectangle 3"/>
          <p:cNvSpPr>
            <a:spLocks noGrp="1" noChangeArrowheads="1"/>
          </p:cNvSpPr>
          <p:nvPr>
            <p:ph type="body" sz="half" idx="2"/>
          </p:nvPr>
        </p:nvSpPr>
        <p:spPr>
          <a:xfrm>
            <a:off x="4652963" y="1600200"/>
            <a:ext cx="4033837" cy="4525963"/>
          </a:xfrm>
        </p:spPr>
        <p:txBody>
          <a:bodyPr/>
          <a:lstStyle/>
          <a:p>
            <a:pPr>
              <a:lnSpc>
                <a:spcPct val="90000"/>
              </a:lnSpc>
            </a:pPr>
            <a:r>
              <a:rPr lang="en-US" sz="4000" b="1">
                <a:solidFill>
                  <a:schemeClr val="bg1"/>
                </a:solidFill>
              </a:rPr>
              <a:t>Now just stop that!</a:t>
            </a:r>
          </a:p>
          <a:p>
            <a:pPr>
              <a:lnSpc>
                <a:spcPct val="90000"/>
              </a:lnSpc>
            </a:pPr>
            <a:r>
              <a:rPr lang="en-US" sz="4000" b="1">
                <a:solidFill>
                  <a:schemeClr val="bg1"/>
                </a:solidFill>
              </a:rPr>
              <a:t>Get out of here!</a:t>
            </a:r>
          </a:p>
          <a:p>
            <a:pPr>
              <a:lnSpc>
                <a:spcPct val="90000"/>
              </a:lnSpc>
            </a:pPr>
            <a:r>
              <a:rPr lang="en-US" sz="4000" b="1">
                <a:solidFill>
                  <a:schemeClr val="bg1"/>
                </a:solidFill>
              </a:rPr>
              <a:t>Defensive</a:t>
            </a:r>
          </a:p>
          <a:p>
            <a:pPr>
              <a:lnSpc>
                <a:spcPct val="90000"/>
              </a:lnSpc>
            </a:pPr>
            <a:r>
              <a:rPr lang="en-US" sz="4000" b="1">
                <a:solidFill>
                  <a:schemeClr val="bg1"/>
                </a:solidFill>
              </a:rPr>
              <a:t>Oppositional</a:t>
            </a:r>
          </a:p>
        </p:txBody>
      </p:sp>
      <p:pic>
        <p:nvPicPr>
          <p:cNvPr id="10244" name="Picture 4" descr="palmdown"/>
          <p:cNvPicPr>
            <a:picLocks noGrp="1" noChangeAspect="1" noChangeArrowheads="1"/>
          </p:cNvPicPr>
          <p:nvPr>
            <p:ph type="clipArt" sz="half" idx="1"/>
          </p:nvPr>
        </p:nvPicPr>
        <p:blipFill>
          <a:blip r:embed="rId2"/>
          <a:srcRect/>
          <a:stretch>
            <a:fillRect/>
          </a:stretch>
        </p:blipFill>
        <p:spPr>
          <a:xfrm>
            <a:off x="936625" y="1600200"/>
            <a:ext cx="3073400" cy="4525963"/>
          </a:xfr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 calcmode="lin" valueType="num">
                                      <p:cBhvr additive="base">
                                        <p:cTn id="7" dur="500" fill="hold"/>
                                        <p:tgtEl>
                                          <p:spTgt spid="1024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24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243">
                                            <p:txEl>
                                              <p:pRg st="1" end="1"/>
                                            </p:txEl>
                                          </p:spTgt>
                                        </p:tgtEl>
                                        <p:attrNameLst>
                                          <p:attrName>style.visibility</p:attrName>
                                        </p:attrNameLst>
                                      </p:cBhvr>
                                      <p:to>
                                        <p:strVal val="visible"/>
                                      </p:to>
                                    </p:set>
                                    <p:anim calcmode="lin" valueType="num">
                                      <p:cBhvr additive="base">
                                        <p:cTn id="13" dur="500" fill="hold"/>
                                        <p:tgtEl>
                                          <p:spTgt spid="1024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024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0243">
                                            <p:txEl>
                                              <p:pRg st="2" end="2"/>
                                            </p:txEl>
                                          </p:spTgt>
                                        </p:tgtEl>
                                        <p:attrNameLst>
                                          <p:attrName>style.visibility</p:attrName>
                                        </p:attrNameLst>
                                      </p:cBhvr>
                                      <p:to>
                                        <p:strVal val="visible"/>
                                      </p:to>
                                    </p:set>
                                    <p:anim calcmode="lin" valueType="num">
                                      <p:cBhvr additive="base">
                                        <p:cTn id="19" dur="500" fill="hold"/>
                                        <p:tgtEl>
                                          <p:spTgt spid="1024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024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0243">
                                            <p:txEl>
                                              <p:pRg st="3" end="3"/>
                                            </p:txEl>
                                          </p:spTgt>
                                        </p:tgtEl>
                                        <p:attrNameLst>
                                          <p:attrName>style.visibility</p:attrName>
                                        </p:attrNameLst>
                                      </p:cBhvr>
                                      <p:to>
                                        <p:strVal val="visible"/>
                                      </p:to>
                                    </p:set>
                                    <p:anim calcmode="lin" valueType="num">
                                      <p:cBhvr additive="base">
                                        <p:cTn id="25" dur="500" fill="hold"/>
                                        <p:tgtEl>
                                          <p:spTgt spid="1024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0243">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autoUpdateAnimBg="0"/>
    </p:bld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a:solidFill>
                  <a:schemeClr val="bg1"/>
                </a:solidFill>
              </a:rPr>
              <a:t>So What Does This Mean?</a:t>
            </a:r>
          </a:p>
        </p:txBody>
      </p:sp>
      <p:pic>
        <p:nvPicPr>
          <p:cNvPr id="11268" name="Picture 4" descr="palmup"/>
          <p:cNvPicPr>
            <a:picLocks noGrp="1" noChangeAspect="1" noChangeArrowheads="1"/>
          </p:cNvPicPr>
          <p:nvPr>
            <p:ph type="clipArt" sz="half" idx="1"/>
          </p:nvPr>
        </p:nvPicPr>
        <p:blipFill>
          <a:blip r:embed="rId2">
            <a:grayscl/>
          </a:blip>
          <a:srcRect/>
          <a:stretch>
            <a:fillRect/>
          </a:stretch>
        </p:blipFill>
        <p:spPr>
          <a:xfrm>
            <a:off x="1001713" y="1600200"/>
            <a:ext cx="2943225" cy="4525963"/>
          </a:xfrm>
        </p:spPr>
      </p:pic>
      <p:sp>
        <p:nvSpPr>
          <p:cNvPr id="7" name="Text Placeholder 6"/>
          <p:cNvSpPr>
            <a:spLocks noGrp="1"/>
          </p:cNvSpPr>
          <p:nvPr>
            <p:ph type="body" sz="half" idx="2"/>
          </p:nvPr>
        </p:nvSpPr>
        <p:spPr/>
        <p:txBody>
          <a:bodyPr/>
          <a:lstStyle/>
          <a:p>
            <a:endParaRPr lang="en-US"/>
          </a:p>
        </p:txBody>
      </p:sp>
    </p:spTree>
  </p:cSld>
  <p:clrMapOvr>
    <a:masterClrMapping/>
  </p:clrMapOvr>
  <p:transition>
    <p:dissolv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a:solidFill>
                  <a:schemeClr val="bg1"/>
                </a:solidFill>
              </a:rPr>
              <a:t>So What Does This Mean?</a:t>
            </a:r>
          </a:p>
        </p:txBody>
      </p:sp>
      <p:sp>
        <p:nvSpPr>
          <p:cNvPr id="11267" name="Rectangle 3"/>
          <p:cNvSpPr>
            <a:spLocks noGrp="1" noChangeArrowheads="1"/>
          </p:cNvSpPr>
          <p:nvPr>
            <p:ph type="body" sz="half" idx="2"/>
          </p:nvPr>
        </p:nvSpPr>
        <p:spPr>
          <a:xfrm>
            <a:off x="4652963" y="1600200"/>
            <a:ext cx="4033837" cy="4525963"/>
          </a:xfrm>
        </p:spPr>
        <p:txBody>
          <a:bodyPr/>
          <a:lstStyle/>
          <a:p>
            <a:r>
              <a:rPr lang="en-US" sz="4000" b="1">
                <a:solidFill>
                  <a:schemeClr val="bg1"/>
                </a:solidFill>
              </a:rPr>
              <a:t>So tell me more!</a:t>
            </a:r>
          </a:p>
          <a:p>
            <a:r>
              <a:rPr lang="en-US" sz="4000" b="1">
                <a:solidFill>
                  <a:schemeClr val="bg1"/>
                </a:solidFill>
              </a:rPr>
              <a:t>Open</a:t>
            </a:r>
          </a:p>
          <a:p>
            <a:r>
              <a:rPr lang="en-US" sz="4000" b="1">
                <a:solidFill>
                  <a:schemeClr val="bg1"/>
                </a:solidFill>
              </a:rPr>
              <a:t>Accepting</a:t>
            </a:r>
          </a:p>
          <a:p>
            <a:r>
              <a:rPr lang="en-US" sz="4000" b="1">
                <a:solidFill>
                  <a:schemeClr val="bg1"/>
                </a:solidFill>
              </a:rPr>
              <a:t>Welcoming</a:t>
            </a:r>
          </a:p>
        </p:txBody>
      </p:sp>
      <p:pic>
        <p:nvPicPr>
          <p:cNvPr id="11268" name="Picture 4" descr="palmup"/>
          <p:cNvPicPr>
            <a:picLocks noGrp="1" noChangeAspect="1" noChangeArrowheads="1"/>
          </p:cNvPicPr>
          <p:nvPr>
            <p:ph type="clipArt" sz="half" idx="1"/>
          </p:nvPr>
        </p:nvPicPr>
        <p:blipFill>
          <a:blip r:embed="rId2">
            <a:grayscl/>
          </a:blip>
          <a:srcRect/>
          <a:stretch>
            <a:fillRect/>
          </a:stretch>
        </p:blipFill>
        <p:spPr>
          <a:xfrm>
            <a:off x="1001713" y="1600200"/>
            <a:ext cx="2943225" cy="4525963"/>
          </a:xfr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 calcmode="lin" valueType="num">
                                      <p:cBhvr additive="base">
                                        <p:cTn id="7" dur="500" fill="hold"/>
                                        <p:tgtEl>
                                          <p:spTgt spid="1126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126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267">
                                            <p:txEl>
                                              <p:pRg st="1" end="1"/>
                                            </p:txEl>
                                          </p:spTgt>
                                        </p:tgtEl>
                                        <p:attrNameLst>
                                          <p:attrName>style.visibility</p:attrName>
                                        </p:attrNameLst>
                                      </p:cBhvr>
                                      <p:to>
                                        <p:strVal val="visible"/>
                                      </p:to>
                                    </p:set>
                                    <p:anim calcmode="lin" valueType="num">
                                      <p:cBhvr additive="base">
                                        <p:cTn id="13" dur="500" fill="hold"/>
                                        <p:tgtEl>
                                          <p:spTgt spid="11267">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126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1267">
                                            <p:txEl>
                                              <p:pRg st="2" end="2"/>
                                            </p:txEl>
                                          </p:spTgt>
                                        </p:tgtEl>
                                        <p:attrNameLst>
                                          <p:attrName>style.visibility</p:attrName>
                                        </p:attrNameLst>
                                      </p:cBhvr>
                                      <p:to>
                                        <p:strVal val="visible"/>
                                      </p:to>
                                    </p:set>
                                    <p:anim calcmode="lin" valueType="num">
                                      <p:cBhvr additive="base">
                                        <p:cTn id="19" dur="500" fill="hold"/>
                                        <p:tgtEl>
                                          <p:spTgt spid="11267">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126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1267">
                                            <p:txEl>
                                              <p:pRg st="3" end="3"/>
                                            </p:txEl>
                                          </p:spTgt>
                                        </p:tgtEl>
                                        <p:attrNameLst>
                                          <p:attrName>style.visibility</p:attrName>
                                        </p:attrNameLst>
                                      </p:cBhvr>
                                      <p:to>
                                        <p:strVal val="visible"/>
                                      </p:to>
                                    </p:set>
                                    <p:anim calcmode="lin" valueType="num">
                                      <p:cBhvr additive="base">
                                        <p:cTn id="25" dur="500" fill="hold"/>
                                        <p:tgtEl>
                                          <p:spTgt spid="11267">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1267">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uild="p" autoUpdateAnimBg="0"/>
    </p:bld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8436" name="Picture 4" descr="2068056618_42364b7bcd_o"/>
          <p:cNvPicPr>
            <a:picLocks noChangeAspect="1" noChangeArrowheads="1"/>
          </p:cNvPicPr>
          <p:nvPr/>
        </p:nvPicPr>
        <p:blipFill>
          <a:blip r:embed="rId2"/>
          <a:srcRect/>
          <a:stretch>
            <a:fillRect/>
          </a:stretch>
        </p:blipFill>
        <p:spPr bwMode="auto">
          <a:xfrm>
            <a:off x="-1620838" y="-100013"/>
            <a:ext cx="8280401" cy="6985001"/>
          </a:xfrm>
          <a:prstGeom prst="rect">
            <a:avLst/>
          </a:prstGeom>
          <a:noFill/>
        </p:spPr>
      </p:pic>
      <p:sp>
        <p:nvSpPr>
          <p:cNvPr id="18435" name="Rectangle 3"/>
          <p:cNvSpPr>
            <a:spLocks noGrp="1" noChangeArrowheads="1"/>
          </p:cNvSpPr>
          <p:nvPr>
            <p:ph type="body" idx="1"/>
          </p:nvPr>
        </p:nvSpPr>
        <p:spPr>
          <a:xfrm>
            <a:off x="5508625" y="1600200"/>
            <a:ext cx="3635375" cy="4525963"/>
          </a:xfrm>
        </p:spPr>
        <p:txBody>
          <a:bodyPr/>
          <a:lstStyle/>
          <a:p>
            <a:r>
              <a:rPr lang="en-US" sz="2800" i="1">
                <a:solidFill>
                  <a:schemeClr val="bg1"/>
                </a:solidFill>
              </a:rPr>
              <a:t>Importance</a:t>
            </a:r>
          </a:p>
          <a:p>
            <a:r>
              <a:rPr lang="en-GB" sz="2800" i="1">
                <a:solidFill>
                  <a:schemeClr val="bg1"/>
                </a:solidFill>
              </a:rPr>
              <a:t>confidence-building</a:t>
            </a:r>
          </a:p>
          <a:p>
            <a:r>
              <a:rPr lang="en-GB" sz="2800" i="1">
                <a:solidFill>
                  <a:schemeClr val="bg1"/>
                </a:solidFill>
              </a:rPr>
              <a:t>expressions and gestures</a:t>
            </a:r>
          </a:p>
          <a:p>
            <a:r>
              <a:rPr lang="en-GB" sz="2800" i="1">
                <a:solidFill>
                  <a:schemeClr val="bg1"/>
                </a:solidFill>
              </a:rPr>
              <a:t>awareness of non-verbal cues</a:t>
            </a:r>
          </a:p>
          <a:p>
            <a:r>
              <a:rPr lang="en-GB" sz="2800" i="1">
                <a:solidFill>
                  <a:schemeClr val="bg1"/>
                </a:solidFill>
              </a:rPr>
              <a:t>avoiding misunderstandings</a:t>
            </a:r>
            <a:r>
              <a:rPr lang="en-GB" sz="2800">
                <a:solidFill>
                  <a:schemeClr val="bg1"/>
                </a:solidFill>
              </a:rPr>
              <a:t> </a:t>
            </a:r>
            <a:endParaRPr lang="en-US" sz="2800">
              <a:solidFill>
                <a:schemeClr val="bg1"/>
              </a:solidFill>
            </a:endParaRPr>
          </a:p>
        </p:txBody>
      </p:sp>
      <p:sp>
        <p:nvSpPr>
          <p:cNvPr id="18437" name="Rectangle 5"/>
          <p:cNvSpPr>
            <a:spLocks noGrp="1" noChangeArrowheads="1"/>
          </p:cNvSpPr>
          <p:nvPr>
            <p:ph type="title"/>
          </p:nvPr>
        </p:nvSpPr>
        <p:spPr>
          <a:xfrm>
            <a:off x="4716463" y="0"/>
            <a:ext cx="4978400" cy="1143000"/>
          </a:xfrm>
        </p:spPr>
        <p:txBody>
          <a:bodyPr/>
          <a:lstStyle/>
          <a:p>
            <a:r>
              <a:rPr lang="en-GB">
                <a:solidFill>
                  <a:schemeClr val="bg1"/>
                </a:solidFill>
              </a:rPr>
              <a:t>Conclusion</a:t>
            </a:r>
          </a:p>
        </p:txBody>
      </p:sp>
    </p:spTree>
  </p:cSld>
  <p:clrMapOvr>
    <a:masterClrMapping/>
  </p:clrMapOvr>
  <p:transition spd="slow" advClick="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436"/>
                                        </p:tgtEl>
                                        <p:attrNameLst>
                                          <p:attrName>style.visibility</p:attrName>
                                        </p:attrNameLst>
                                      </p:cBhvr>
                                      <p:to>
                                        <p:strVal val="visible"/>
                                      </p:to>
                                    </p:set>
                                    <p:animEffect transition="in" filter="fade">
                                      <p:cBhvr>
                                        <p:cTn id="7" dur="2000"/>
                                        <p:tgtEl>
                                          <p:spTgt spid="18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179388" y="0"/>
            <a:ext cx="8507412" cy="3213100"/>
          </a:xfrm>
        </p:spPr>
        <p:txBody>
          <a:bodyPr/>
          <a:lstStyle/>
          <a:p>
            <a:pPr>
              <a:buFontTx/>
              <a:buNone/>
            </a:pPr>
            <a:r>
              <a:rPr lang="en-GB">
                <a:solidFill>
                  <a:schemeClr val="bg1"/>
                </a:solidFill>
              </a:rPr>
              <a:t>   Non-verbal communication includes facial expressions, eye contact, tone of voice, body posture and motions, and positioning within groups. It may also include the way we wear our clothes or the silence we keep. </a:t>
            </a:r>
          </a:p>
        </p:txBody>
      </p:sp>
      <p:pic>
        <p:nvPicPr>
          <p:cNvPr id="4106" name="Picture 10" descr="hitler"/>
          <p:cNvPicPr>
            <a:picLocks noChangeAspect="1" noChangeArrowheads="1"/>
          </p:cNvPicPr>
          <p:nvPr/>
        </p:nvPicPr>
        <p:blipFill>
          <a:blip r:embed="rId2"/>
          <a:srcRect/>
          <a:stretch>
            <a:fillRect/>
          </a:stretch>
        </p:blipFill>
        <p:spPr bwMode="auto">
          <a:xfrm>
            <a:off x="3887788" y="2781300"/>
            <a:ext cx="5364162" cy="4176713"/>
          </a:xfrm>
          <a:prstGeom prst="rect">
            <a:avLst/>
          </a:prstGeom>
          <a:noFill/>
        </p:spPr>
      </p:pic>
      <p:pic>
        <p:nvPicPr>
          <p:cNvPr id="4107" name="Picture 11" descr="0302_linkin_park_e"/>
          <p:cNvPicPr>
            <a:picLocks noChangeAspect="1" noChangeArrowheads="1"/>
          </p:cNvPicPr>
          <p:nvPr/>
        </p:nvPicPr>
        <p:blipFill>
          <a:blip r:embed="rId3"/>
          <a:srcRect/>
          <a:stretch>
            <a:fillRect/>
          </a:stretch>
        </p:blipFill>
        <p:spPr bwMode="auto">
          <a:xfrm>
            <a:off x="0" y="2781300"/>
            <a:ext cx="4356100" cy="4248150"/>
          </a:xfrm>
          <a:prstGeom prst="rect">
            <a:avLst/>
          </a:prstGeom>
          <a:noFill/>
        </p:spPr>
      </p:pic>
    </p:spTree>
  </p:cSld>
  <p:clrMapOvr>
    <a:masterClrMapping/>
  </p:clrMapOvr>
  <p:transition spd="slow" advClick="0">
    <p:randomBar dir="ver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2268538" y="3141663"/>
            <a:ext cx="6875462" cy="1143000"/>
          </a:xfrm>
        </p:spPr>
        <p:txBody>
          <a:bodyPr/>
          <a:lstStyle/>
          <a:p>
            <a:r>
              <a:rPr lang="en-GB">
                <a:solidFill>
                  <a:schemeClr val="bg1"/>
                </a:solidFill>
                <a:latin typeface="Gill Sans Ultra Bold" pitchFamily="-112" charset="0"/>
              </a:rPr>
              <a:t>GROUP MEMBERS</a:t>
            </a:r>
          </a:p>
        </p:txBody>
      </p:sp>
      <p:pic>
        <p:nvPicPr>
          <p:cNvPr id="44036" name="Picture 4" descr="group"/>
          <p:cNvPicPr>
            <a:picLocks noChangeAspect="1" noChangeArrowheads="1"/>
          </p:cNvPicPr>
          <p:nvPr/>
        </p:nvPicPr>
        <p:blipFill>
          <a:blip r:embed="rId2"/>
          <a:srcRect/>
          <a:stretch>
            <a:fillRect/>
          </a:stretch>
        </p:blipFill>
        <p:spPr bwMode="auto">
          <a:xfrm>
            <a:off x="-36513" y="4724400"/>
            <a:ext cx="9290051" cy="2449513"/>
          </a:xfrm>
          <a:prstGeom prst="rect">
            <a:avLst/>
          </a:prstGeom>
          <a:noFill/>
        </p:spPr>
      </p:pic>
      <p:sp>
        <p:nvSpPr>
          <p:cNvPr id="44037" name="Text Box 5"/>
          <p:cNvSpPr txBox="1">
            <a:spLocks noChangeArrowheads="1"/>
          </p:cNvSpPr>
          <p:nvPr/>
        </p:nvSpPr>
        <p:spPr bwMode="auto">
          <a:xfrm>
            <a:off x="0" y="0"/>
            <a:ext cx="6480175" cy="3506788"/>
          </a:xfrm>
          <a:prstGeom prst="rect">
            <a:avLst/>
          </a:prstGeom>
          <a:noFill/>
          <a:ln w="9525">
            <a:noFill/>
            <a:miter lim="800000"/>
            <a:headEnd/>
            <a:tailEnd/>
          </a:ln>
          <a:effectLst/>
        </p:spPr>
        <p:txBody>
          <a:bodyPr>
            <a:prstTxWarp prst="textNoShape">
              <a:avLst/>
            </a:prstTxWarp>
            <a:spAutoFit/>
          </a:bodyPr>
          <a:lstStyle/>
          <a:p>
            <a:pPr>
              <a:spcBef>
                <a:spcPct val="50000"/>
              </a:spcBef>
              <a:buFontTx/>
              <a:buChar char="•"/>
            </a:pPr>
            <a:r>
              <a:rPr lang="en-GB" sz="3200" i="1">
                <a:solidFill>
                  <a:schemeClr val="bg1"/>
                </a:solidFill>
              </a:rPr>
              <a:t>Suhas Patel</a:t>
            </a:r>
          </a:p>
          <a:p>
            <a:pPr>
              <a:spcBef>
                <a:spcPct val="50000"/>
              </a:spcBef>
              <a:buFontTx/>
              <a:buChar char="•"/>
            </a:pPr>
            <a:r>
              <a:rPr lang="en-GB" sz="3200" i="1">
                <a:solidFill>
                  <a:schemeClr val="bg1"/>
                </a:solidFill>
              </a:rPr>
              <a:t>Yogesh Patade</a:t>
            </a:r>
          </a:p>
          <a:p>
            <a:pPr>
              <a:spcBef>
                <a:spcPct val="50000"/>
              </a:spcBef>
              <a:buFontTx/>
              <a:buChar char="•"/>
            </a:pPr>
            <a:r>
              <a:rPr lang="en-GB" sz="3200" i="1">
                <a:solidFill>
                  <a:schemeClr val="bg1"/>
                </a:solidFill>
              </a:rPr>
              <a:t>Deepak Agarwal</a:t>
            </a:r>
          </a:p>
          <a:p>
            <a:pPr>
              <a:spcBef>
                <a:spcPct val="50000"/>
              </a:spcBef>
              <a:buFontTx/>
              <a:buChar char="•"/>
            </a:pPr>
            <a:r>
              <a:rPr lang="en-GB" sz="3200" i="1">
                <a:solidFill>
                  <a:schemeClr val="bg1"/>
                </a:solidFill>
              </a:rPr>
              <a:t>Abhijeet Kale</a:t>
            </a:r>
          </a:p>
          <a:p>
            <a:pPr>
              <a:spcBef>
                <a:spcPct val="50000"/>
              </a:spcBef>
              <a:buFontTx/>
              <a:buChar char="•"/>
            </a:pPr>
            <a:r>
              <a:rPr lang="en-GB" sz="3200" i="1">
                <a:solidFill>
                  <a:schemeClr val="bg1"/>
                </a:solidFill>
              </a:rPr>
              <a:t>Deepak Patil</a:t>
            </a:r>
          </a:p>
        </p:txBody>
      </p:sp>
      <p:sp>
        <p:nvSpPr>
          <p:cNvPr id="7" name="TextBox 6"/>
          <p:cNvSpPr txBox="1"/>
          <p:nvPr/>
        </p:nvSpPr>
        <p:spPr>
          <a:xfrm>
            <a:off x="3886200" y="2209800"/>
            <a:ext cx="4572000" cy="461665"/>
          </a:xfrm>
          <a:prstGeom prst="rect">
            <a:avLst/>
          </a:prstGeom>
          <a:noFill/>
        </p:spPr>
        <p:txBody>
          <a:bodyPr wrap="square" rtlCol="0">
            <a:spAutoFit/>
          </a:bodyPr>
          <a:lstStyle/>
          <a:p>
            <a:r>
              <a:rPr lang="en-US" sz="1200" dirty="0" smtClean="0">
                <a:solidFill>
                  <a:srgbClr val="FFFFFF"/>
                </a:solidFill>
              </a:rPr>
              <a:t>http://www.slideshare.net/deepakagarwal7/non-verbal-communication-and-use-of-body-language-presentation</a:t>
            </a:r>
            <a:endParaRPr lang="en-US" sz="1200" dirty="0">
              <a:solidFill>
                <a:srgbClr val="FFFFFF"/>
              </a:solidFill>
            </a:endParaRPr>
          </a:p>
        </p:txBody>
      </p:sp>
    </p:spTree>
  </p:cSld>
  <p:clrMapOvr>
    <a:masterClrMapping/>
  </p:clrMapOvr>
  <p:transition spd="slow" advClick="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grpId="0" nodeType="withEffect">
                                  <p:stCondLst>
                                    <p:cond delay="0"/>
                                  </p:stCondLst>
                                  <p:childTnLst>
                                    <p:anim calcmode="discrete" valueType="str">
                                      <p:cBhvr override="childStyle">
                                        <p:cTn id="6" dur="5000" fill="hold"/>
                                        <p:tgtEl>
                                          <p:spTgt spid="44034"/>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par>
                                <p:cTn id="7" presetID="40" presetClass="entr" presetSubtype="0" fill="hold" grpId="0" nodeType="withEffect">
                                  <p:stCondLst>
                                    <p:cond delay="0"/>
                                  </p:stCondLst>
                                  <p:iterate type="lt">
                                    <p:tmPct val="10000"/>
                                  </p:iterate>
                                  <p:childTnLst>
                                    <p:set>
                                      <p:cBhvr>
                                        <p:cTn id="8" dur="1" fill="hold">
                                          <p:stCondLst>
                                            <p:cond delay="0"/>
                                          </p:stCondLst>
                                        </p:cTn>
                                        <p:tgtEl>
                                          <p:spTgt spid="44037"/>
                                        </p:tgtEl>
                                        <p:attrNameLst>
                                          <p:attrName>style.visibility</p:attrName>
                                        </p:attrNameLst>
                                      </p:cBhvr>
                                      <p:to>
                                        <p:strVal val="visible"/>
                                      </p:to>
                                    </p:set>
                                    <p:animEffect transition="in" filter="fade">
                                      <p:cBhvr>
                                        <p:cTn id="9" dur="500"/>
                                        <p:tgtEl>
                                          <p:spTgt spid="44037"/>
                                        </p:tgtEl>
                                      </p:cBhvr>
                                    </p:animEffect>
                                    <p:anim calcmode="lin" valueType="num">
                                      <p:cBhvr>
                                        <p:cTn id="10" dur="500" fill="hold"/>
                                        <p:tgtEl>
                                          <p:spTgt spid="44037"/>
                                        </p:tgtEl>
                                        <p:attrNameLst>
                                          <p:attrName>ppt_x</p:attrName>
                                        </p:attrNameLst>
                                      </p:cBhvr>
                                      <p:tavLst>
                                        <p:tav tm="0">
                                          <p:val>
                                            <p:strVal val="#ppt_x-.1"/>
                                          </p:val>
                                        </p:tav>
                                        <p:tav tm="100000">
                                          <p:val>
                                            <p:strVal val="#ppt_x"/>
                                          </p:val>
                                        </p:tav>
                                      </p:tavLst>
                                    </p:anim>
                                    <p:anim calcmode="lin" valueType="num">
                                      <p:cBhvr>
                                        <p:cTn id="11" dur="500" fill="hold"/>
                                        <p:tgtEl>
                                          <p:spTgt spid="440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p:bldP spid="44037" grpId="0"/>
    </p:bld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457200" y="274638"/>
            <a:ext cx="7427913" cy="1143000"/>
          </a:xfrm>
        </p:spPr>
        <p:txBody>
          <a:bodyPr/>
          <a:lstStyle/>
          <a:p>
            <a:r>
              <a:rPr lang="en-US" sz="6000">
                <a:solidFill>
                  <a:schemeClr val="bg1"/>
                </a:solidFill>
              </a:rPr>
              <a:t>Reference Material</a:t>
            </a:r>
          </a:p>
        </p:txBody>
      </p:sp>
      <p:sp>
        <p:nvSpPr>
          <p:cNvPr id="45059" name="Rectangle 3"/>
          <p:cNvSpPr>
            <a:spLocks noGrp="1" noChangeArrowheads="1"/>
          </p:cNvSpPr>
          <p:nvPr>
            <p:ph type="body" idx="1"/>
          </p:nvPr>
        </p:nvSpPr>
        <p:spPr/>
        <p:txBody>
          <a:bodyPr/>
          <a:lstStyle/>
          <a:p>
            <a:r>
              <a:rPr lang="en-US">
                <a:solidFill>
                  <a:schemeClr val="bg1"/>
                </a:solidFill>
              </a:rPr>
              <a:t>Business Communication</a:t>
            </a:r>
          </a:p>
          <a:p>
            <a:pPr>
              <a:buFontTx/>
              <a:buNone/>
            </a:pPr>
            <a:r>
              <a:rPr lang="en-US">
                <a:solidFill>
                  <a:schemeClr val="bg1"/>
                </a:solidFill>
              </a:rPr>
              <a:t>				Asha Kaul</a:t>
            </a:r>
          </a:p>
          <a:p>
            <a:r>
              <a:rPr lang="en-US">
                <a:solidFill>
                  <a:schemeClr val="bg1"/>
                </a:solidFill>
              </a:rPr>
              <a:t>Effective Business Communication</a:t>
            </a:r>
          </a:p>
          <a:p>
            <a:pPr>
              <a:buFontTx/>
              <a:buNone/>
            </a:pPr>
            <a:r>
              <a:rPr lang="en-US">
                <a:solidFill>
                  <a:schemeClr val="bg1"/>
                </a:solidFill>
              </a:rPr>
              <a:t>				Francis soundararaj</a:t>
            </a:r>
          </a:p>
          <a:p>
            <a:r>
              <a:rPr lang="en-US">
                <a:solidFill>
                  <a:schemeClr val="bg1"/>
                </a:solidFill>
              </a:rPr>
              <a:t>Communication Skills</a:t>
            </a:r>
          </a:p>
          <a:p>
            <a:pPr>
              <a:buFontTx/>
              <a:buNone/>
            </a:pPr>
            <a:r>
              <a:rPr lang="en-US">
                <a:solidFill>
                  <a:schemeClr val="bg1"/>
                </a:solidFill>
              </a:rPr>
              <a:t>				Dr. Nageshwar Rao.</a:t>
            </a:r>
          </a:p>
          <a:p>
            <a:pPr>
              <a:buFontTx/>
              <a:buNone/>
            </a:pPr>
            <a:r>
              <a:rPr lang="en-US">
                <a:solidFill>
                  <a:schemeClr val="bg1"/>
                </a:solidFill>
              </a:rPr>
              <a:t>				Dr. Rajendra P.Das</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9701" name="WordArt 5"/>
          <p:cNvSpPr>
            <a:spLocks noChangeArrowheads="1" noChangeShapeType="1" noTextEdit="1"/>
          </p:cNvSpPr>
          <p:nvPr/>
        </p:nvSpPr>
        <p:spPr bwMode="auto">
          <a:xfrm>
            <a:off x="1116013" y="1270000"/>
            <a:ext cx="6696075" cy="2879725"/>
          </a:xfrm>
          <a:prstGeom prst="rect">
            <a:avLst/>
          </a:prstGeom>
        </p:spPr>
        <p:txBody>
          <a:bodyPr spcFirstLastPara="1" wrap="none" fromWordArt="1">
            <a:prstTxWarp prst="textArchUp">
              <a:avLst>
                <a:gd name="adj" fmla="val 10800000"/>
              </a:avLst>
            </a:prstTxWarp>
          </a:bodyPr>
          <a:lstStyle/>
          <a:p>
            <a:pPr algn="ctr"/>
            <a:r>
              <a:rPr lang="en-US" sz="3600" kern="10">
                <a:ln w="9525">
                  <a:solidFill>
                    <a:srgbClr val="000000"/>
                  </a:solidFill>
                  <a:round/>
                  <a:headEnd/>
                  <a:tailEnd/>
                </a:ln>
                <a:solidFill>
                  <a:srgbClr val="000000"/>
                </a:solidFill>
                <a:latin typeface="Arial Black"/>
                <a:ea typeface="Arial Black"/>
                <a:cs typeface="Arial Black"/>
              </a:rPr>
              <a:t>THANK YOU</a:t>
            </a:r>
          </a:p>
        </p:txBody>
      </p:sp>
    </p:spTree>
  </p:cSld>
  <p:clrMapOvr>
    <a:masterClrMapping/>
  </p:clrMapOvr>
  <p:transition spd="slow" advClick="0">
    <p:strips dir="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b="1">
                <a:solidFill>
                  <a:schemeClr val="bg1"/>
                </a:solidFill>
              </a:rPr>
              <a:t>BODILY SPEAKING…</a:t>
            </a:r>
            <a:endParaRPr lang="en-US">
              <a:solidFill>
                <a:schemeClr val="bg1"/>
              </a:solidFill>
            </a:endParaRPr>
          </a:p>
        </p:txBody>
      </p:sp>
      <p:sp>
        <p:nvSpPr>
          <p:cNvPr id="27651" name="Rectangle 3"/>
          <p:cNvSpPr>
            <a:spLocks noGrp="1" noChangeArrowheads="1"/>
          </p:cNvSpPr>
          <p:nvPr>
            <p:ph type="body" sz="half" idx="1"/>
          </p:nvPr>
        </p:nvSpPr>
        <p:spPr>
          <a:xfrm>
            <a:off x="0" y="1600200"/>
            <a:ext cx="4495800" cy="4997450"/>
          </a:xfrm>
        </p:spPr>
        <p:txBody>
          <a:bodyPr/>
          <a:lstStyle/>
          <a:p>
            <a:pPr>
              <a:lnSpc>
                <a:spcPct val="90000"/>
              </a:lnSpc>
              <a:buClr>
                <a:schemeClr val="tx1"/>
              </a:buClr>
              <a:buFont typeface="Wingdings" pitchFamily="-112" charset="2"/>
              <a:buChar char="§"/>
            </a:pPr>
            <a:r>
              <a:rPr lang="en-US" sz="2800" i="1" dirty="0">
                <a:solidFill>
                  <a:schemeClr val="bg1"/>
                </a:solidFill>
              </a:rPr>
              <a:t>According to the social anthropologist, Edward T. Hall, in a normal conversation between two persons, less than 35% of</a:t>
            </a:r>
            <a:r>
              <a:rPr lang="en-US" sz="2800" i="1" dirty="0" smtClean="0">
                <a:solidFill>
                  <a:schemeClr val="bg1"/>
                </a:solidFill>
              </a:rPr>
              <a:t> social meaning </a:t>
            </a:r>
            <a:r>
              <a:rPr lang="en-US" sz="2800" i="1" dirty="0">
                <a:solidFill>
                  <a:schemeClr val="bg1"/>
                </a:solidFill>
              </a:rPr>
              <a:t>is actually transmitted by words</a:t>
            </a:r>
            <a:r>
              <a:rPr lang="en-US" sz="2800" i="1" dirty="0" smtClean="0">
                <a:solidFill>
                  <a:schemeClr val="bg1"/>
                </a:solidFill>
              </a:rPr>
              <a:t>. So </a:t>
            </a:r>
            <a:r>
              <a:rPr lang="en-US" sz="2800" i="1" dirty="0">
                <a:solidFill>
                  <a:schemeClr val="bg1"/>
                </a:solidFill>
              </a:rPr>
              <a:t>at least 65% of it is conveyed through the body (non-verbal channel).</a:t>
            </a:r>
          </a:p>
        </p:txBody>
      </p:sp>
      <p:pic>
        <p:nvPicPr>
          <p:cNvPr id="27652" name="Picture 4" descr="2078142936_e519940de3_o"/>
          <p:cNvPicPr>
            <a:picLocks noGrp="1" noChangeAspect="1" noChangeArrowheads="1"/>
          </p:cNvPicPr>
          <p:nvPr>
            <p:ph sz="half" idx="2"/>
          </p:nvPr>
        </p:nvPicPr>
        <p:blipFill>
          <a:blip r:embed="rId2">
            <a:grayscl/>
          </a:blip>
          <a:srcRect/>
          <a:stretch>
            <a:fillRect/>
          </a:stretch>
        </p:blipFill>
        <p:spPr>
          <a:xfrm>
            <a:off x="4500563" y="1700213"/>
            <a:ext cx="4643437" cy="3763962"/>
          </a:xfrm>
          <a:noFill/>
          <a:ln/>
        </p:spPr>
      </p:pic>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7652"/>
                                        </p:tgtEl>
                                        <p:attrNameLst>
                                          <p:attrName>style.visibility</p:attrName>
                                        </p:attrNameLst>
                                      </p:cBhvr>
                                      <p:to>
                                        <p:strVal val="visible"/>
                                      </p:to>
                                    </p:set>
                                    <p:animEffect transition="in" filter="fade">
                                      <p:cBhvr>
                                        <p:cTn id="7" dur="3000"/>
                                        <p:tgtEl>
                                          <p:spTgt spid="276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195513" y="4652963"/>
            <a:ext cx="6948487" cy="1143000"/>
          </a:xfrm>
        </p:spPr>
        <p:txBody>
          <a:bodyPr/>
          <a:lstStyle/>
          <a:p>
            <a:r>
              <a:rPr lang="en-GB" sz="4000" b="1">
                <a:solidFill>
                  <a:schemeClr val="tx1"/>
                </a:solidFill>
              </a:rPr>
              <a:t>Have you ever heard anyone say, "His actions spoke so loudly I couldn't hear what he said?"</a:t>
            </a:r>
            <a:r>
              <a:rPr lang="en-GB" sz="4000">
                <a:solidFill>
                  <a:schemeClr val="bg1"/>
                </a:solidFill>
              </a:rPr>
              <a:t> </a:t>
            </a:r>
          </a:p>
        </p:txBody>
      </p:sp>
    </p:spTree>
  </p:cSld>
  <p:clrMapOvr>
    <a:masterClrMapping/>
  </p:clrMapOvr>
  <p:transition spd="med" advClick="0">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3" name="Rectangle 3"/>
          <p:cNvSpPr>
            <a:spLocks noGrp="1" noChangeArrowheads="1"/>
          </p:cNvSpPr>
          <p:nvPr>
            <p:ph type="body" idx="1"/>
          </p:nvPr>
        </p:nvSpPr>
        <p:spPr/>
        <p:txBody>
          <a:bodyPr/>
          <a:lstStyle/>
          <a:p>
            <a:pPr>
              <a:lnSpc>
                <a:spcPct val="80000"/>
              </a:lnSpc>
            </a:pPr>
            <a:endParaRPr lang="en-GB" sz="2000" dirty="0">
              <a:solidFill>
                <a:schemeClr val="bg1"/>
              </a:solidFill>
            </a:endParaRPr>
          </a:p>
          <a:p>
            <a:pPr>
              <a:lnSpc>
                <a:spcPct val="80000"/>
              </a:lnSpc>
            </a:pPr>
            <a:r>
              <a:rPr lang="en-GB" sz="2000" b="1" dirty="0">
                <a:solidFill>
                  <a:schemeClr val="bg1"/>
                </a:solidFill>
              </a:rPr>
              <a:t>Kinesics (body language)</a:t>
            </a:r>
            <a:r>
              <a:rPr lang="en-GB" sz="2000" dirty="0">
                <a:solidFill>
                  <a:schemeClr val="bg1"/>
                </a:solidFill>
              </a:rPr>
              <a:t> Body motions such as shrugs, foot tapping, drumming fingers, eye movements such as winking, facial expressions, and gestures </a:t>
            </a:r>
          </a:p>
          <a:p>
            <a:pPr>
              <a:lnSpc>
                <a:spcPct val="80000"/>
              </a:lnSpc>
            </a:pPr>
            <a:r>
              <a:rPr lang="en-GB" sz="2000" b="1" dirty="0" err="1">
                <a:solidFill>
                  <a:schemeClr val="bg1"/>
                </a:solidFill>
              </a:rPr>
              <a:t>Proxemics</a:t>
            </a:r>
            <a:r>
              <a:rPr lang="en-GB" sz="2000" b="1" dirty="0">
                <a:solidFill>
                  <a:schemeClr val="bg1"/>
                </a:solidFill>
              </a:rPr>
              <a:t> (proximity)</a:t>
            </a:r>
            <a:r>
              <a:rPr lang="en-GB" sz="2000" dirty="0">
                <a:solidFill>
                  <a:schemeClr val="bg1"/>
                </a:solidFill>
              </a:rPr>
              <a:t> Use of space to signal privacy or attraction </a:t>
            </a:r>
          </a:p>
          <a:p>
            <a:pPr>
              <a:lnSpc>
                <a:spcPct val="80000"/>
              </a:lnSpc>
            </a:pPr>
            <a:r>
              <a:rPr lang="en-GB" sz="2000" b="1" dirty="0" err="1">
                <a:solidFill>
                  <a:schemeClr val="bg1"/>
                </a:solidFill>
              </a:rPr>
              <a:t>Haptics</a:t>
            </a:r>
            <a:r>
              <a:rPr lang="en-GB" sz="2000" dirty="0">
                <a:solidFill>
                  <a:schemeClr val="bg1"/>
                </a:solidFill>
              </a:rPr>
              <a:t> Touch </a:t>
            </a:r>
          </a:p>
          <a:p>
            <a:pPr>
              <a:lnSpc>
                <a:spcPct val="80000"/>
              </a:lnSpc>
            </a:pPr>
            <a:r>
              <a:rPr lang="en-GB" sz="2000" b="1" dirty="0" err="1">
                <a:solidFill>
                  <a:schemeClr val="bg1"/>
                </a:solidFill>
              </a:rPr>
              <a:t>Oculesics</a:t>
            </a:r>
            <a:r>
              <a:rPr lang="en-GB" sz="2000" dirty="0">
                <a:solidFill>
                  <a:schemeClr val="bg1"/>
                </a:solidFill>
              </a:rPr>
              <a:t> Eye contact </a:t>
            </a:r>
          </a:p>
          <a:p>
            <a:pPr>
              <a:lnSpc>
                <a:spcPct val="80000"/>
              </a:lnSpc>
            </a:pPr>
            <a:r>
              <a:rPr lang="en-GB" sz="2000" b="1" dirty="0" err="1">
                <a:solidFill>
                  <a:schemeClr val="bg1"/>
                </a:solidFill>
              </a:rPr>
              <a:t>Chronemics</a:t>
            </a:r>
            <a:r>
              <a:rPr lang="en-GB" sz="2000" dirty="0">
                <a:solidFill>
                  <a:schemeClr val="bg1"/>
                </a:solidFill>
              </a:rPr>
              <a:t> Use of time, waiting, pausing </a:t>
            </a:r>
          </a:p>
          <a:p>
            <a:pPr>
              <a:lnSpc>
                <a:spcPct val="80000"/>
              </a:lnSpc>
            </a:pPr>
            <a:r>
              <a:rPr lang="en-GB" sz="2000" b="1" dirty="0" err="1">
                <a:solidFill>
                  <a:schemeClr val="bg1"/>
                </a:solidFill>
              </a:rPr>
              <a:t>Olfactics</a:t>
            </a:r>
            <a:r>
              <a:rPr lang="en-GB" sz="2000" dirty="0">
                <a:solidFill>
                  <a:schemeClr val="bg1"/>
                </a:solidFill>
              </a:rPr>
              <a:t> Smell </a:t>
            </a:r>
          </a:p>
          <a:p>
            <a:pPr>
              <a:lnSpc>
                <a:spcPct val="80000"/>
              </a:lnSpc>
            </a:pPr>
            <a:r>
              <a:rPr lang="en-GB" sz="2000" b="1" dirty="0" err="1">
                <a:solidFill>
                  <a:schemeClr val="bg1"/>
                </a:solidFill>
              </a:rPr>
              <a:t>Vocalics</a:t>
            </a:r>
            <a:r>
              <a:rPr lang="en-GB" sz="2000" dirty="0">
                <a:solidFill>
                  <a:schemeClr val="bg1"/>
                </a:solidFill>
              </a:rPr>
              <a:t> Tone of voice, timbre</a:t>
            </a:r>
            <a:r>
              <a:rPr lang="en-GB" sz="2000" dirty="0" smtClean="0">
                <a:solidFill>
                  <a:schemeClr val="bg1"/>
                </a:solidFill>
              </a:rPr>
              <a:t>, (expression) </a:t>
            </a:r>
            <a:r>
              <a:rPr lang="en-GB" sz="2000" dirty="0">
                <a:solidFill>
                  <a:schemeClr val="bg1"/>
                </a:solidFill>
              </a:rPr>
              <a:t>volume, speed </a:t>
            </a:r>
          </a:p>
          <a:p>
            <a:pPr>
              <a:lnSpc>
                <a:spcPct val="80000"/>
              </a:lnSpc>
            </a:pPr>
            <a:r>
              <a:rPr lang="en-GB" sz="2000" b="1" dirty="0">
                <a:solidFill>
                  <a:schemeClr val="bg1"/>
                </a:solidFill>
              </a:rPr>
              <a:t>Sound symbols</a:t>
            </a:r>
            <a:r>
              <a:rPr lang="en-GB" sz="2000" dirty="0">
                <a:solidFill>
                  <a:schemeClr val="bg1"/>
                </a:solidFill>
              </a:rPr>
              <a:t> Grunting, </a:t>
            </a:r>
            <a:r>
              <a:rPr lang="en-GB" sz="2000" dirty="0" err="1">
                <a:solidFill>
                  <a:schemeClr val="bg1"/>
                </a:solidFill>
              </a:rPr>
              <a:t>mmm</a:t>
            </a:r>
            <a:r>
              <a:rPr lang="en-GB" sz="2000" dirty="0">
                <a:solidFill>
                  <a:schemeClr val="bg1"/>
                </a:solidFill>
              </a:rPr>
              <a:t>, </a:t>
            </a:r>
            <a:r>
              <a:rPr lang="en-GB" sz="2000" dirty="0" err="1">
                <a:solidFill>
                  <a:schemeClr val="bg1"/>
                </a:solidFill>
              </a:rPr>
              <a:t>er</a:t>
            </a:r>
            <a:r>
              <a:rPr lang="en-GB" sz="2000" dirty="0">
                <a:solidFill>
                  <a:schemeClr val="bg1"/>
                </a:solidFill>
              </a:rPr>
              <a:t>, ah, uh-huh, mumbling </a:t>
            </a:r>
          </a:p>
          <a:p>
            <a:pPr>
              <a:lnSpc>
                <a:spcPct val="80000"/>
              </a:lnSpc>
            </a:pPr>
            <a:r>
              <a:rPr lang="en-GB" sz="2000" b="1" dirty="0">
                <a:solidFill>
                  <a:schemeClr val="bg1"/>
                </a:solidFill>
              </a:rPr>
              <a:t>Silence</a:t>
            </a:r>
            <a:r>
              <a:rPr lang="en-GB" sz="2000" dirty="0">
                <a:solidFill>
                  <a:schemeClr val="bg1"/>
                </a:solidFill>
              </a:rPr>
              <a:t> Pausing, waiting, secrecy </a:t>
            </a:r>
          </a:p>
          <a:p>
            <a:pPr>
              <a:lnSpc>
                <a:spcPct val="80000"/>
              </a:lnSpc>
            </a:pPr>
            <a:r>
              <a:rPr lang="en-GB" sz="2000" b="1" dirty="0">
                <a:solidFill>
                  <a:schemeClr val="bg1"/>
                </a:solidFill>
              </a:rPr>
              <a:t>Posture</a:t>
            </a:r>
            <a:r>
              <a:rPr lang="en-GB" sz="2000" dirty="0">
                <a:solidFill>
                  <a:schemeClr val="bg1"/>
                </a:solidFill>
              </a:rPr>
              <a:t> Position of the body, stance </a:t>
            </a:r>
          </a:p>
          <a:p>
            <a:pPr>
              <a:lnSpc>
                <a:spcPct val="80000"/>
              </a:lnSpc>
            </a:pPr>
            <a:r>
              <a:rPr lang="en-GB" sz="2000" b="1" dirty="0">
                <a:solidFill>
                  <a:schemeClr val="bg1"/>
                </a:solidFill>
              </a:rPr>
              <a:t>Adornment</a:t>
            </a:r>
            <a:r>
              <a:rPr lang="en-GB" sz="2000" dirty="0">
                <a:solidFill>
                  <a:schemeClr val="bg1"/>
                </a:solidFill>
              </a:rPr>
              <a:t> Clothing, jewellery, hairstyle </a:t>
            </a:r>
          </a:p>
          <a:p>
            <a:pPr>
              <a:lnSpc>
                <a:spcPct val="80000"/>
              </a:lnSpc>
            </a:pPr>
            <a:r>
              <a:rPr lang="en-GB" sz="2000" b="1" dirty="0">
                <a:solidFill>
                  <a:schemeClr val="bg1"/>
                </a:solidFill>
              </a:rPr>
              <a:t>Locomotion</a:t>
            </a:r>
            <a:r>
              <a:rPr lang="en-GB" sz="2000" dirty="0">
                <a:solidFill>
                  <a:schemeClr val="bg1"/>
                </a:solidFill>
              </a:rPr>
              <a:t> Walking, running, staggering, limping </a:t>
            </a:r>
          </a:p>
          <a:p>
            <a:pPr>
              <a:lnSpc>
                <a:spcPct val="80000"/>
              </a:lnSpc>
            </a:pPr>
            <a:endParaRPr lang="en-GB" sz="2000" dirty="0">
              <a:solidFill>
                <a:schemeClr val="bg1"/>
              </a:solidFill>
            </a:endParaRPr>
          </a:p>
        </p:txBody>
      </p:sp>
      <p:sp>
        <p:nvSpPr>
          <p:cNvPr id="20484" name="Rectangle 4"/>
          <p:cNvSpPr>
            <a:spLocks noGrp="1" noChangeArrowheads="1"/>
          </p:cNvSpPr>
          <p:nvPr>
            <p:ph type="title"/>
          </p:nvPr>
        </p:nvSpPr>
        <p:spPr/>
        <p:txBody>
          <a:bodyPr/>
          <a:lstStyle/>
          <a:p>
            <a:r>
              <a:rPr lang="en-GB" sz="4000" dirty="0">
                <a:solidFill>
                  <a:schemeClr val="bg1"/>
                </a:solidFill>
              </a:rPr>
              <a:t>Physical Aspects of Non Verbal </a:t>
            </a:r>
            <a:r>
              <a:rPr lang="en-GB" sz="4000" dirty="0" smtClean="0">
                <a:solidFill>
                  <a:schemeClr val="bg1"/>
                </a:solidFill>
              </a:rPr>
              <a:t>communication</a:t>
            </a:r>
            <a:endParaRPr lang="en-GB" sz="4000" dirty="0">
              <a:solidFill>
                <a:schemeClr val="bg1"/>
              </a:solidFill>
            </a:endParaRPr>
          </a:p>
        </p:txBody>
      </p:sp>
    </p:spTree>
  </p:cSld>
  <p:clrMapOvr>
    <a:masterClrMapping/>
  </p:clrMapOvr>
  <p:transition spd="med" advClick="0">
    <p:cover dir="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solidFill>
                  <a:schemeClr val="bg1"/>
                </a:solidFill>
              </a:rPr>
              <a:t>Types of Physical </a:t>
            </a:r>
            <a:br>
              <a:rPr lang="en-US" sz="3600" dirty="0" smtClean="0">
                <a:solidFill>
                  <a:schemeClr val="bg1"/>
                </a:solidFill>
              </a:rPr>
            </a:br>
            <a:r>
              <a:rPr lang="en-US" sz="3600" dirty="0" smtClean="0">
                <a:solidFill>
                  <a:schemeClr val="bg1"/>
                </a:solidFill>
              </a:rPr>
              <a:t>Non-</a:t>
            </a:r>
            <a:r>
              <a:rPr lang="en-US" sz="3600" dirty="0">
                <a:solidFill>
                  <a:schemeClr val="bg1"/>
                </a:solidFill>
              </a:rPr>
              <a:t>V</a:t>
            </a:r>
            <a:r>
              <a:rPr lang="en-US" sz="3600" dirty="0" smtClean="0">
                <a:solidFill>
                  <a:schemeClr val="bg1"/>
                </a:solidFill>
              </a:rPr>
              <a:t>erbal Communication</a:t>
            </a:r>
            <a:endParaRPr lang="en-US" sz="3600" dirty="0">
              <a:solidFill>
                <a:schemeClr val="bg1"/>
              </a:solidFill>
            </a:endParaRPr>
          </a:p>
        </p:txBody>
      </p:sp>
      <p:sp>
        <p:nvSpPr>
          <p:cNvPr id="3" name="Text Placeholder 2"/>
          <p:cNvSpPr>
            <a:spLocks noGrp="1"/>
          </p:cNvSpPr>
          <p:nvPr>
            <p:ph type="body" sz="half" idx="1"/>
          </p:nvPr>
        </p:nvSpPr>
        <p:spPr>
          <a:xfrm>
            <a:off x="381000" y="1600200"/>
            <a:ext cx="4038600" cy="4267200"/>
          </a:xfrm>
        </p:spPr>
        <p:txBody>
          <a:bodyPr/>
          <a:lstStyle/>
          <a:p>
            <a:pPr>
              <a:buNone/>
            </a:pPr>
            <a:endParaRPr lang="en-US" sz="3600" dirty="0" smtClean="0">
              <a:solidFill>
                <a:srgbClr val="FFFFFF"/>
              </a:solidFill>
              <a:latin typeface="+mn-lt"/>
              <a:ea typeface="+mn-ea"/>
              <a:cs typeface="+mn-cs"/>
            </a:endParaRPr>
          </a:p>
          <a:p>
            <a:r>
              <a:rPr lang="en-US" sz="3600" dirty="0">
                <a:solidFill>
                  <a:srgbClr val="FFFFFF"/>
                </a:solidFill>
                <a:latin typeface="Georgia"/>
                <a:ea typeface="+mn-ea"/>
                <a:cs typeface="Georgia"/>
              </a:rPr>
              <a:t>Illustrator</a:t>
            </a:r>
            <a:r>
              <a:rPr lang="en-US" sz="3600" dirty="0" smtClean="0">
                <a:solidFill>
                  <a:srgbClr val="FFFFFF"/>
                </a:solidFill>
                <a:latin typeface="+mn-lt"/>
                <a:ea typeface="+mn-ea"/>
                <a:cs typeface="+mn-cs"/>
              </a:rPr>
              <a:t> </a:t>
            </a:r>
          </a:p>
          <a:p>
            <a:pPr lvl="1"/>
            <a:r>
              <a:rPr lang="en-US" sz="3200" dirty="0" smtClean="0">
                <a:solidFill>
                  <a:srgbClr val="FFFFFF"/>
                </a:solidFill>
                <a:latin typeface="+mn-lt"/>
                <a:ea typeface="+mn-ea"/>
                <a:cs typeface="+mn-cs"/>
              </a:rPr>
              <a:t>action </a:t>
            </a:r>
            <a:r>
              <a:rPr lang="en-US" sz="3200" dirty="0">
                <a:solidFill>
                  <a:srgbClr val="FFFFFF"/>
                </a:solidFill>
                <a:latin typeface="+mn-lt"/>
                <a:ea typeface="+mn-ea"/>
                <a:cs typeface="+mn-cs"/>
              </a:rPr>
              <a:t>that accompanies speech to add emphasis or additional </a:t>
            </a:r>
            <a:r>
              <a:rPr lang="en-US" sz="3200" dirty="0" smtClean="0">
                <a:solidFill>
                  <a:srgbClr val="FFFFFF"/>
                </a:solidFill>
                <a:latin typeface="+mn-lt"/>
                <a:ea typeface="+mn-ea"/>
                <a:cs typeface="+mn-cs"/>
              </a:rPr>
              <a:t>info </a:t>
            </a:r>
            <a:endParaRPr lang="en-US" sz="3200" dirty="0">
              <a:solidFill>
                <a:srgbClr val="FFFFFF"/>
              </a:solidFill>
            </a:endParaRPr>
          </a:p>
        </p:txBody>
      </p:sp>
      <p:pic>
        <p:nvPicPr>
          <p:cNvPr id="5" name="Picture 4" descr="point over there.jpg"/>
          <p:cNvPicPr>
            <a:picLocks noChangeAspect="1"/>
          </p:cNvPicPr>
          <p:nvPr/>
        </p:nvPicPr>
        <p:blipFill>
          <a:blip r:embed="rId2"/>
          <a:stretch>
            <a:fillRect/>
          </a:stretch>
        </p:blipFill>
        <p:spPr>
          <a:xfrm>
            <a:off x="4625340" y="2209800"/>
            <a:ext cx="4518660" cy="403860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3" name="Rectangle 3"/>
          <p:cNvSpPr>
            <a:spLocks noGrp="1" noChangeArrowheads="1"/>
          </p:cNvSpPr>
          <p:nvPr>
            <p:ph type="body" idx="1"/>
          </p:nvPr>
        </p:nvSpPr>
        <p:spPr>
          <a:xfrm>
            <a:off x="0" y="1700213"/>
            <a:ext cx="4191000" cy="4392612"/>
          </a:xfrm>
        </p:spPr>
        <p:txBody>
          <a:bodyPr/>
          <a:lstStyle/>
          <a:p>
            <a:pPr>
              <a:lnSpc>
                <a:spcPct val="90000"/>
              </a:lnSpc>
            </a:pPr>
            <a:r>
              <a:rPr lang="en-GB" sz="3600" dirty="0" smtClean="0">
                <a:solidFill>
                  <a:schemeClr val="bg1"/>
                </a:solidFill>
              </a:rPr>
              <a:t>Facial Expressions/</a:t>
            </a:r>
            <a:r>
              <a:rPr lang="en-US" sz="3600" dirty="0">
                <a:solidFill>
                  <a:srgbClr val="FFFFFF"/>
                </a:solidFill>
                <a:latin typeface="+mn-lt"/>
                <a:ea typeface="+mn-ea"/>
                <a:cs typeface="+mn-cs"/>
              </a:rPr>
              <a:t>Affect </a:t>
            </a:r>
            <a:r>
              <a:rPr lang="en-US" sz="3600" dirty="0" smtClean="0">
                <a:solidFill>
                  <a:srgbClr val="FFFFFF"/>
                </a:solidFill>
                <a:latin typeface="+mn-lt"/>
                <a:ea typeface="+mn-ea"/>
                <a:cs typeface="+mn-cs"/>
              </a:rPr>
              <a:t>Display</a:t>
            </a:r>
            <a:endParaRPr lang="en-US" sz="3600" dirty="0" smtClean="0">
              <a:solidFill>
                <a:srgbClr val="FFFFFF"/>
              </a:solidFill>
              <a:ea typeface="+mn-ea"/>
              <a:cs typeface="+mn-cs"/>
            </a:endParaRPr>
          </a:p>
          <a:p>
            <a:pPr lvl="1">
              <a:lnSpc>
                <a:spcPct val="90000"/>
              </a:lnSpc>
            </a:pPr>
            <a:r>
              <a:rPr lang="en-GB" sz="2600" dirty="0" smtClean="0">
                <a:solidFill>
                  <a:schemeClr val="bg1"/>
                </a:solidFill>
                <a:cs typeface="Arial"/>
              </a:rPr>
              <a:t>Face </a:t>
            </a:r>
            <a:r>
              <a:rPr lang="en-GB" sz="2600" dirty="0">
                <a:solidFill>
                  <a:schemeClr val="bg1"/>
                </a:solidFill>
                <a:cs typeface="Arial"/>
              </a:rPr>
              <a:t>is the index of Mind</a:t>
            </a:r>
          </a:p>
          <a:p>
            <a:pPr lvl="1">
              <a:lnSpc>
                <a:spcPct val="90000"/>
              </a:lnSpc>
            </a:pPr>
            <a:r>
              <a:rPr lang="en-GB" sz="2600" dirty="0">
                <a:solidFill>
                  <a:schemeClr val="bg1"/>
                </a:solidFill>
                <a:cs typeface="Arial"/>
              </a:rPr>
              <a:t>The eyes, the lips and the muscles express many feelings</a:t>
            </a:r>
          </a:p>
          <a:p>
            <a:pPr lvl="1">
              <a:lnSpc>
                <a:spcPct val="90000"/>
              </a:lnSpc>
            </a:pPr>
            <a:r>
              <a:rPr lang="en-GB" sz="2600" dirty="0">
                <a:solidFill>
                  <a:schemeClr val="bg1"/>
                </a:solidFill>
                <a:cs typeface="Arial"/>
              </a:rPr>
              <a:t>It can also </a:t>
            </a:r>
            <a:r>
              <a:rPr lang="en-GB" sz="2600" dirty="0" smtClean="0">
                <a:solidFill>
                  <a:schemeClr val="bg1"/>
                </a:solidFill>
                <a:cs typeface="Arial"/>
              </a:rPr>
              <a:t>be purposefully deceiving</a:t>
            </a:r>
          </a:p>
          <a:p>
            <a:pPr>
              <a:lnSpc>
                <a:spcPct val="90000"/>
              </a:lnSpc>
              <a:buFontTx/>
              <a:buNone/>
            </a:pPr>
            <a:endParaRPr lang="en-GB" sz="2800" dirty="0">
              <a:solidFill>
                <a:schemeClr val="bg1"/>
              </a:solidFill>
              <a:latin typeface="Arial"/>
              <a:cs typeface="Arial"/>
            </a:endParaRPr>
          </a:p>
        </p:txBody>
      </p:sp>
      <p:pic>
        <p:nvPicPr>
          <p:cNvPr id="15364" name="Picture 4" descr="facialexpression"/>
          <p:cNvPicPr>
            <a:picLocks noChangeAspect="1" noChangeArrowheads="1"/>
          </p:cNvPicPr>
          <p:nvPr/>
        </p:nvPicPr>
        <p:blipFill>
          <a:blip r:embed="rId2"/>
          <a:srcRect/>
          <a:stretch>
            <a:fillRect/>
          </a:stretch>
        </p:blipFill>
        <p:spPr bwMode="auto">
          <a:xfrm>
            <a:off x="4136376" y="1412875"/>
            <a:ext cx="5007624" cy="4835525"/>
          </a:xfrm>
          <a:prstGeom prst="rect">
            <a:avLst/>
          </a:prstGeom>
          <a:noFill/>
        </p:spPr>
      </p:pic>
      <p:sp>
        <p:nvSpPr>
          <p:cNvPr id="7" name="Title 1"/>
          <p:cNvSpPr txBox="1">
            <a:spLocks/>
          </p:cNvSpPr>
          <p:nvPr/>
        </p:nvSpPr>
        <p:spPr bwMode="auto">
          <a:xfrm>
            <a:off x="609600" y="76200"/>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600" b="0" i="0" u="none" strike="noStrike" kern="0" cap="none" spc="0" normalizeH="0" baseline="0" noProof="0" smtClean="0">
                <a:ln>
                  <a:noFill/>
                </a:ln>
                <a:solidFill>
                  <a:schemeClr val="bg1"/>
                </a:solidFill>
                <a:effectLst/>
                <a:uLnTx/>
                <a:uFillTx/>
                <a:latin typeface="+mj-lt"/>
                <a:ea typeface="+mj-ea"/>
                <a:cs typeface="+mj-cs"/>
              </a:rPr>
              <a:t>Types of Physical </a:t>
            </a:r>
            <a:br>
              <a:rPr kumimoji="0" lang="en-US" sz="3600" b="0" i="0" u="none" strike="noStrike" kern="0" cap="none" spc="0" normalizeH="0" baseline="0" noProof="0" smtClean="0">
                <a:ln>
                  <a:noFill/>
                </a:ln>
                <a:solidFill>
                  <a:schemeClr val="bg1"/>
                </a:solidFill>
                <a:effectLst/>
                <a:uLnTx/>
                <a:uFillTx/>
                <a:latin typeface="+mj-lt"/>
                <a:ea typeface="+mj-ea"/>
                <a:cs typeface="+mj-cs"/>
              </a:rPr>
            </a:br>
            <a:r>
              <a:rPr kumimoji="0" lang="en-US" sz="3600" b="0" i="0" u="none" strike="noStrike" kern="0" cap="none" spc="0" normalizeH="0" baseline="0" noProof="0" smtClean="0">
                <a:ln>
                  <a:noFill/>
                </a:ln>
                <a:solidFill>
                  <a:schemeClr val="bg1"/>
                </a:solidFill>
                <a:effectLst/>
                <a:uLnTx/>
                <a:uFillTx/>
                <a:latin typeface="+mj-lt"/>
                <a:ea typeface="+mj-ea"/>
                <a:cs typeface="+mj-cs"/>
              </a:rPr>
              <a:t>Non-Verbal Communication</a:t>
            </a:r>
            <a:endParaRPr kumimoji="0" lang="en-US" sz="3600" b="0" i="0" u="none" strike="noStrike" kern="0" cap="none" spc="0" normalizeH="0" baseline="0" noProof="0" dirty="0" smtClean="0">
              <a:ln>
                <a:noFill/>
              </a:ln>
              <a:solidFill>
                <a:schemeClr val="bg1"/>
              </a:solidFill>
              <a:effectLst/>
              <a:uLnTx/>
              <a:uFillTx/>
              <a:latin typeface="+mj-lt"/>
              <a:ea typeface="+mj-ea"/>
              <a:cs typeface="+mj-cs"/>
            </a:endParaRPr>
          </a:p>
        </p:txBody>
      </p:sp>
    </p:spTree>
  </p:cSld>
  <p:clrMapOvr>
    <a:masterClrMapping/>
  </p:clrMapOvr>
  <p:transition spd="slow" advClick="0">
    <p:newsflash/>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Types of Physical </a:t>
            </a:r>
            <a:br>
              <a:rPr lang="en-US" dirty="0" smtClean="0">
                <a:solidFill>
                  <a:schemeClr val="bg1"/>
                </a:solidFill>
              </a:rPr>
            </a:br>
            <a:r>
              <a:rPr lang="en-US" dirty="0" smtClean="0">
                <a:solidFill>
                  <a:schemeClr val="bg1"/>
                </a:solidFill>
              </a:rPr>
              <a:t>Nonverbal Communication</a:t>
            </a:r>
            <a:endParaRPr lang="en-US" dirty="0">
              <a:solidFill>
                <a:schemeClr val="bg1"/>
              </a:solidFill>
            </a:endParaRPr>
          </a:p>
        </p:txBody>
      </p:sp>
      <p:sp>
        <p:nvSpPr>
          <p:cNvPr id="3" name="Text Placeholder 2"/>
          <p:cNvSpPr>
            <a:spLocks noGrp="1"/>
          </p:cNvSpPr>
          <p:nvPr>
            <p:ph type="body" sz="half" idx="1"/>
          </p:nvPr>
        </p:nvSpPr>
        <p:spPr>
          <a:xfrm>
            <a:off x="457200" y="1524000"/>
            <a:ext cx="3657600" cy="4525963"/>
          </a:xfrm>
        </p:spPr>
        <p:txBody>
          <a:bodyPr/>
          <a:lstStyle/>
          <a:p>
            <a:pPr>
              <a:buNone/>
            </a:pPr>
            <a:endParaRPr lang="en-US" sz="2000" dirty="0" smtClean="0">
              <a:solidFill>
                <a:srgbClr val="FFFFFF"/>
              </a:solidFill>
              <a:latin typeface="+mn-lt"/>
              <a:ea typeface="+mn-ea"/>
              <a:cs typeface="+mn-cs"/>
            </a:endParaRPr>
          </a:p>
          <a:p>
            <a:r>
              <a:rPr lang="en-US" sz="3600" dirty="0" smtClean="0">
                <a:solidFill>
                  <a:srgbClr val="FFFFFF"/>
                </a:solidFill>
                <a:latin typeface="+mn-lt"/>
                <a:ea typeface="+mn-ea"/>
                <a:cs typeface="+mn-cs"/>
              </a:rPr>
              <a:t>Adaptors </a:t>
            </a:r>
            <a:endParaRPr lang="en-US" sz="3600" dirty="0" smtClean="0">
              <a:solidFill>
                <a:srgbClr val="FFFFFF"/>
              </a:solidFill>
            </a:endParaRPr>
          </a:p>
          <a:p>
            <a:pPr lvl="1"/>
            <a:r>
              <a:rPr lang="en-US" dirty="0" smtClean="0">
                <a:solidFill>
                  <a:srgbClr val="FFFFFF"/>
                </a:solidFill>
                <a:latin typeface="+mn-lt"/>
                <a:ea typeface="+mn-ea"/>
                <a:cs typeface="+mn-cs"/>
              </a:rPr>
              <a:t>Manipulating of self </a:t>
            </a:r>
            <a:r>
              <a:rPr lang="en-US" dirty="0">
                <a:solidFill>
                  <a:srgbClr val="FFFFFF"/>
                </a:solidFill>
                <a:latin typeface="+mn-lt"/>
                <a:ea typeface="+mn-ea"/>
                <a:cs typeface="+mn-cs"/>
              </a:rPr>
              <a:t>and </a:t>
            </a:r>
            <a:r>
              <a:rPr lang="en-US" dirty="0" smtClean="0">
                <a:solidFill>
                  <a:srgbClr val="FFFFFF"/>
                </a:solidFill>
                <a:latin typeface="+mn-lt"/>
                <a:ea typeface="+mn-ea"/>
                <a:cs typeface="+mn-cs"/>
              </a:rPr>
              <a:t>objects in order to help you adapt and feel better about your environment</a:t>
            </a:r>
            <a:endParaRPr lang="en-US" dirty="0">
              <a:solidFill>
                <a:srgbClr val="FFFFFF"/>
              </a:solidFill>
            </a:endParaRPr>
          </a:p>
        </p:txBody>
      </p:sp>
      <p:pic>
        <p:nvPicPr>
          <p:cNvPr id="4" name="Picture 3" descr="table tapping.jpg"/>
          <p:cNvPicPr>
            <a:picLocks noChangeAspect="1"/>
          </p:cNvPicPr>
          <p:nvPr/>
        </p:nvPicPr>
        <p:blipFill>
          <a:blip r:embed="rId2"/>
          <a:stretch>
            <a:fillRect/>
          </a:stretch>
        </p:blipFill>
        <p:spPr>
          <a:xfrm>
            <a:off x="4343399" y="2057400"/>
            <a:ext cx="4311547" cy="373380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782</TotalTime>
  <Words>831</Words>
  <Application>Microsoft Macintosh PowerPoint</Application>
  <PresentationFormat>On-screen Show (4:3)</PresentationFormat>
  <Paragraphs>144</Paragraphs>
  <Slides>32</Slides>
  <Notes>0</Notes>
  <HiddenSlides>0</HiddenSlides>
  <MMClips>0</MMClips>
  <ScaleCrop>false</ScaleCrop>
  <HeadingPairs>
    <vt:vector size="4" baseType="variant">
      <vt:variant>
        <vt:lpstr>Design Template</vt:lpstr>
      </vt:variant>
      <vt:variant>
        <vt:i4>1</vt:i4>
      </vt:variant>
      <vt:variant>
        <vt:lpstr>Slide Titles</vt:lpstr>
      </vt:variant>
      <vt:variant>
        <vt:i4>32</vt:i4>
      </vt:variant>
    </vt:vector>
  </HeadingPairs>
  <TitlesOfParts>
    <vt:vector size="33" baseType="lpstr">
      <vt:lpstr>Default Design</vt:lpstr>
      <vt:lpstr>Non-Verbal Communication</vt:lpstr>
      <vt:lpstr>Communication in general is the process of sending and receiving messages that enables humans to share knowledge, attitudes, and skills. Although we usually identify communication with speech, communication is composed of two dimensions: - verbal and nonverbal. </vt:lpstr>
      <vt:lpstr>Slide 3</vt:lpstr>
      <vt:lpstr>BODILY SPEAKING…</vt:lpstr>
      <vt:lpstr>Have you ever heard anyone say, "His actions spoke so loudly I couldn't hear what he said?" </vt:lpstr>
      <vt:lpstr>Physical Aspects of Non Verbal communication</vt:lpstr>
      <vt:lpstr>Types of Physical  Non-Verbal Communication</vt:lpstr>
      <vt:lpstr>Slide 8</vt:lpstr>
      <vt:lpstr>Types of Physical  Nonverbal Communication</vt:lpstr>
      <vt:lpstr>Types of Physical  Non-Verbal Communication</vt:lpstr>
      <vt:lpstr>Signs/Emblems</vt:lpstr>
      <vt:lpstr>The Eyes</vt:lpstr>
      <vt:lpstr>Gestures and Postures</vt:lpstr>
      <vt:lpstr>Slide 14</vt:lpstr>
      <vt:lpstr>Slide 15</vt:lpstr>
      <vt:lpstr>Slide 16</vt:lpstr>
      <vt:lpstr>Slide 17</vt:lpstr>
      <vt:lpstr>A Small Class Exercise</vt:lpstr>
      <vt:lpstr>So What Does This Mean?</vt:lpstr>
      <vt:lpstr>So What Does This Mean?</vt:lpstr>
      <vt:lpstr>So What Does This Mean?</vt:lpstr>
      <vt:lpstr>So What Does This Mean?</vt:lpstr>
      <vt:lpstr>So What Does This Mean?</vt:lpstr>
      <vt:lpstr>So What Does This Mean?</vt:lpstr>
      <vt:lpstr>So What Does This Mean?</vt:lpstr>
      <vt:lpstr>So What Does This Mean?</vt:lpstr>
      <vt:lpstr>So What Does This Mean?</vt:lpstr>
      <vt:lpstr>So What Does This Mean?</vt:lpstr>
      <vt:lpstr>Conclusion</vt:lpstr>
      <vt:lpstr>GROUP MEMBERS</vt:lpstr>
      <vt:lpstr>Reference Material</vt:lpstr>
      <vt:lpstr>Slide 32</vt:lpstr>
    </vt:vector>
  </TitlesOfParts>
  <Company>pc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Communication in general is process of sending and receiving messages that enables humans to share knowledge, attitudes, and skills. Although we usually identify communication with speech, communication is composed of two dimensions - verbal and nonverbal. </dc:title>
  <dc:creator>deep</dc:creator>
  <cp:lastModifiedBy>J Hartwig</cp:lastModifiedBy>
  <cp:revision>19</cp:revision>
  <dcterms:created xsi:type="dcterms:W3CDTF">2011-01-09T05:25:08Z</dcterms:created>
  <dcterms:modified xsi:type="dcterms:W3CDTF">2011-01-09T05:42:00Z</dcterms:modified>
</cp:coreProperties>
</file>